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F01"/>
    <a:srgbClr val="EEFFCE"/>
    <a:srgbClr val="EE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015E6-4845-5847-8A89-0B4750F8AF0D}" v="36" dt="2023-11-07T17:45:12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8"/>
    <p:restoredTop sz="94607"/>
  </p:normalViewPr>
  <p:slideViewPr>
    <p:cSldViewPr snapToGrid="0">
      <p:cViewPr>
        <p:scale>
          <a:sx n="127" d="100"/>
          <a:sy n="127" d="100"/>
        </p:scale>
        <p:origin x="3024" y="1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zim Shahid" userId="159c2ecf-0568-40f7-833f-3e7218d28862" providerId="ADAL" clId="{9A2015E6-4845-5847-8A89-0B4750F8AF0D}"/>
    <pc:docChg chg="undo custSel addSld modSld">
      <pc:chgData name="Tanzim Shahid" userId="159c2ecf-0568-40f7-833f-3e7218d28862" providerId="ADAL" clId="{9A2015E6-4845-5847-8A89-0B4750F8AF0D}" dt="2023-11-07T19:09:27.972" v="884" actId="20577"/>
      <pc:docMkLst>
        <pc:docMk/>
      </pc:docMkLst>
      <pc:sldChg chg="addSp modSp mod">
        <pc:chgData name="Tanzim Shahid" userId="159c2ecf-0568-40f7-833f-3e7218d28862" providerId="ADAL" clId="{9A2015E6-4845-5847-8A89-0B4750F8AF0D}" dt="2023-11-07T17:58:31.197" v="882" actId="14100"/>
        <pc:sldMkLst>
          <pc:docMk/>
          <pc:sldMk cId="0" sldId="256"/>
        </pc:sldMkLst>
        <pc:spChg chg="add mod">
          <ac:chgData name="Tanzim Shahid" userId="159c2ecf-0568-40f7-833f-3e7218d28862" providerId="ADAL" clId="{9A2015E6-4845-5847-8A89-0B4750F8AF0D}" dt="2023-11-07T16:54:47.677" v="4" actId="2085"/>
          <ac:spMkLst>
            <pc:docMk/>
            <pc:sldMk cId="0" sldId="256"/>
            <ac:spMk id="2" creationId="{07521078-FDAE-6259-95D3-341B14D07EC2}"/>
          </ac:spMkLst>
        </pc:spChg>
        <pc:spChg chg="mod">
          <ac:chgData name="Tanzim Shahid" userId="159c2ecf-0568-40f7-833f-3e7218d28862" providerId="ADAL" clId="{9A2015E6-4845-5847-8A89-0B4750F8AF0D}" dt="2023-11-07T17:58:31.197" v="882" actId="14100"/>
          <ac:spMkLst>
            <pc:docMk/>
            <pc:sldMk cId="0" sldId="256"/>
            <ac:spMk id="56" creationId="{00000000-0000-0000-0000-000000000000}"/>
          </ac:spMkLst>
        </pc:spChg>
        <pc:picChg chg="mod">
          <ac:chgData name="Tanzim Shahid" userId="159c2ecf-0568-40f7-833f-3e7218d28862" providerId="ADAL" clId="{9A2015E6-4845-5847-8A89-0B4750F8AF0D}" dt="2023-11-07T16:55:43.714" v="126" actId="1076"/>
          <ac:picMkLst>
            <pc:docMk/>
            <pc:sldMk cId="0" sldId="256"/>
            <ac:picMk id="54" creationId="{00000000-0000-0000-0000-000000000000}"/>
          </ac:picMkLst>
        </pc:picChg>
      </pc:sldChg>
      <pc:sldChg chg="modSp mod">
        <pc:chgData name="Tanzim Shahid" userId="159c2ecf-0568-40f7-833f-3e7218d28862" providerId="ADAL" clId="{9A2015E6-4845-5847-8A89-0B4750F8AF0D}" dt="2023-11-07T17:12:42.442" v="363" actId="20577"/>
        <pc:sldMkLst>
          <pc:docMk/>
          <pc:sldMk cId="0" sldId="258"/>
        </pc:sldMkLst>
        <pc:spChg chg="mod">
          <ac:chgData name="Tanzim Shahid" userId="159c2ecf-0568-40f7-833f-3e7218d28862" providerId="ADAL" clId="{9A2015E6-4845-5847-8A89-0B4750F8AF0D}" dt="2023-11-07T17:11:31.763" v="263" actId="20577"/>
          <ac:spMkLst>
            <pc:docMk/>
            <pc:sldMk cId="0" sldId="258"/>
            <ac:spMk id="68" creationId="{00000000-0000-0000-0000-000000000000}"/>
          </ac:spMkLst>
        </pc:spChg>
        <pc:spChg chg="mod">
          <ac:chgData name="Tanzim Shahid" userId="159c2ecf-0568-40f7-833f-3e7218d28862" providerId="ADAL" clId="{9A2015E6-4845-5847-8A89-0B4750F8AF0D}" dt="2023-11-07T17:12:42.442" v="363" actId="20577"/>
          <ac:spMkLst>
            <pc:docMk/>
            <pc:sldMk cId="0" sldId="258"/>
            <ac:spMk id="69" creationId="{00000000-0000-0000-0000-000000000000}"/>
          </ac:spMkLst>
        </pc:spChg>
      </pc:sldChg>
      <pc:sldChg chg="addSp delSp modSp mod">
        <pc:chgData name="Tanzim Shahid" userId="159c2ecf-0568-40f7-833f-3e7218d28862" providerId="ADAL" clId="{9A2015E6-4845-5847-8A89-0B4750F8AF0D}" dt="2023-11-07T17:34:17.537" v="585"/>
        <pc:sldMkLst>
          <pc:docMk/>
          <pc:sldMk cId="0" sldId="259"/>
        </pc:sldMkLst>
        <pc:spChg chg="mod">
          <ac:chgData name="Tanzim Shahid" userId="159c2ecf-0568-40f7-833f-3e7218d28862" providerId="ADAL" clId="{9A2015E6-4845-5847-8A89-0B4750F8AF0D}" dt="2023-11-07T17:13:20.715" v="387" actId="20577"/>
          <ac:spMkLst>
            <pc:docMk/>
            <pc:sldMk cId="0" sldId="259"/>
            <ac:spMk id="77" creationId="{00000000-0000-0000-0000-000000000000}"/>
          </ac:spMkLst>
        </pc:spChg>
        <pc:picChg chg="add mod">
          <ac:chgData name="Tanzim Shahid" userId="159c2ecf-0568-40f7-833f-3e7218d28862" providerId="ADAL" clId="{9A2015E6-4845-5847-8A89-0B4750F8AF0D}" dt="2023-11-07T17:34:17.537" v="585"/>
          <ac:picMkLst>
            <pc:docMk/>
            <pc:sldMk cId="0" sldId="259"/>
            <ac:picMk id="2" creationId="{DF789B96-D2B3-3C96-F8A2-C788566AF502}"/>
          </ac:picMkLst>
        </pc:picChg>
        <pc:picChg chg="del">
          <ac:chgData name="Tanzim Shahid" userId="159c2ecf-0568-40f7-833f-3e7218d28862" providerId="ADAL" clId="{9A2015E6-4845-5847-8A89-0B4750F8AF0D}" dt="2023-11-07T17:33:59.209" v="584" actId="478"/>
          <ac:picMkLst>
            <pc:docMk/>
            <pc:sldMk cId="0" sldId="259"/>
            <ac:picMk id="78" creationId="{00000000-0000-0000-0000-000000000000}"/>
          </ac:picMkLst>
        </pc:picChg>
      </pc:sldChg>
      <pc:sldChg chg="modSp mod">
        <pc:chgData name="Tanzim Shahid" userId="159c2ecf-0568-40f7-833f-3e7218d28862" providerId="ADAL" clId="{9A2015E6-4845-5847-8A89-0B4750F8AF0D}" dt="2023-11-07T16:55:22.772" v="112" actId="27636"/>
        <pc:sldMkLst>
          <pc:docMk/>
          <pc:sldMk cId="0" sldId="260"/>
        </pc:sldMkLst>
        <pc:spChg chg="mod">
          <ac:chgData name="Tanzim Shahid" userId="159c2ecf-0568-40f7-833f-3e7218d28862" providerId="ADAL" clId="{9A2015E6-4845-5847-8A89-0B4750F8AF0D}" dt="2023-11-07T16:55:22.772" v="112" actId="27636"/>
          <ac:spMkLst>
            <pc:docMk/>
            <pc:sldMk cId="0" sldId="260"/>
            <ac:spMk id="84" creationId="{00000000-0000-0000-0000-000000000000}"/>
          </ac:spMkLst>
        </pc:spChg>
      </pc:sldChg>
      <pc:sldChg chg="addSp delSp modSp mod">
        <pc:chgData name="Tanzim Shahid" userId="159c2ecf-0568-40f7-833f-3e7218d28862" providerId="ADAL" clId="{9A2015E6-4845-5847-8A89-0B4750F8AF0D}" dt="2023-11-07T17:36:38.644" v="590"/>
        <pc:sldMkLst>
          <pc:docMk/>
          <pc:sldMk cId="0" sldId="261"/>
        </pc:sldMkLst>
        <pc:picChg chg="add mod">
          <ac:chgData name="Tanzim Shahid" userId="159c2ecf-0568-40f7-833f-3e7218d28862" providerId="ADAL" clId="{9A2015E6-4845-5847-8A89-0B4750F8AF0D}" dt="2023-11-07T17:36:38.644" v="590"/>
          <ac:picMkLst>
            <pc:docMk/>
            <pc:sldMk cId="0" sldId="261"/>
            <ac:picMk id="2" creationId="{49D77458-E742-3EB7-CFA5-9078C703C33A}"/>
          </ac:picMkLst>
        </pc:picChg>
        <pc:picChg chg="del">
          <ac:chgData name="Tanzim Shahid" userId="159c2ecf-0568-40f7-833f-3e7218d28862" providerId="ADAL" clId="{9A2015E6-4845-5847-8A89-0B4750F8AF0D}" dt="2023-11-07T17:36:38.225" v="589" actId="478"/>
          <ac:picMkLst>
            <pc:docMk/>
            <pc:sldMk cId="0" sldId="261"/>
            <ac:picMk id="93" creationId="{00000000-0000-0000-0000-000000000000}"/>
          </ac:picMkLst>
        </pc:picChg>
      </pc:sldChg>
      <pc:sldChg chg="addSp modSp modNotes">
        <pc:chgData name="Tanzim Shahid" userId="159c2ecf-0568-40f7-833f-3e7218d28862" providerId="ADAL" clId="{9A2015E6-4845-5847-8A89-0B4750F8AF0D}" dt="2023-11-07T17:34:40.136" v="588"/>
        <pc:sldMkLst>
          <pc:docMk/>
          <pc:sldMk cId="0" sldId="263"/>
        </pc:sldMkLst>
        <pc:picChg chg="add mod">
          <ac:chgData name="Tanzim Shahid" userId="159c2ecf-0568-40f7-833f-3e7218d28862" providerId="ADAL" clId="{9A2015E6-4845-5847-8A89-0B4750F8AF0D}" dt="2023-11-07T17:34:40.136" v="588"/>
          <ac:picMkLst>
            <pc:docMk/>
            <pc:sldMk cId="0" sldId="263"/>
            <ac:picMk id="2" creationId="{016B2A4E-AAD2-6882-A104-3661AAB59CB9}"/>
          </ac:picMkLst>
        </pc:picChg>
      </pc:sldChg>
      <pc:sldChg chg="modSp mod">
        <pc:chgData name="Tanzim Shahid" userId="159c2ecf-0568-40f7-833f-3e7218d28862" providerId="ADAL" clId="{9A2015E6-4845-5847-8A89-0B4750F8AF0D}" dt="2023-11-07T17:14:51.625" v="413" actId="207"/>
        <pc:sldMkLst>
          <pc:docMk/>
          <pc:sldMk cId="0" sldId="264"/>
        </pc:sldMkLst>
        <pc:spChg chg="mod">
          <ac:chgData name="Tanzim Shahid" userId="159c2ecf-0568-40f7-833f-3e7218d28862" providerId="ADAL" clId="{9A2015E6-4845-5847-8A89-0B4750F8AF0D}" dt="2023-11-07T17:14:51.625" v="413" actId="207"/>
          <ac:spMkLst>
            <pc:docMk/>
            <pc:sldMk cId="0" sldId="264"/>
            <ac:spMk id="126" creationId="{00000000-0000-0000-0000-000000000000}"/>
          </ac:spMkLst>
        </pc:spChg>
      </pc:sldChg>
      <pc:sldChg chg="addSp delSp modSp mod">
        <pc:chgData name="Tanzim Shahid" userId="159c2ecf-0568-40f7-833f-3e7218d28862" providerId="ADAL" clId="{9A2015E6-4845-5847-8A89-0B4750F8AF0D}" dt="2023-11-07T17:36:49.535" v="592"/>
        <pc:sldMkLst>
          <pc:docMk/>
          <pc:sldMk cId="0" sldId="265"/>
        </pc:sldMkLst>
        <pc:picChg chg="add mod">
          <ac:chgData name="Tanzim Shahid" userId="159c2ecf-0568-40f7-833f-3e7218d28862" providerId="ADAL" clId="{9A2015E6-4845-5847-8A89-0B4750F8AF0D}" dt="2023-11-07T17:36:49.535" v="592"/>
          <ac:picMkLst>
            <pc:docMk/>
            <pc:sldMk cId="0" sldId="265"/>
            <ac:picMk id="2" creationId="{FFACBB1F-D57B-C426-87EF-3ED570081D1E}"/>
          </ac:picMkLst>
        </pc:picChg>
        <pc:picChg chg="del">
          <ac:chgData name="Tanzim Shahid" userId="159c2ecf-0568-40f7-833f-3e7218d28862" providerId="ADAL" clId="{9A2015E6-4845-5847-8A89-0B4750F8AF0D}" dt="2023-11-07T17:36:49.138" v="591" actId="478"/>
          <ac:picMkLst>
            <pc:docMk/>
            <pc:sldMk cId="0" sldId="265"/>
            <ac:picMk id="139" creationId="{00000000-0000-0000-0000-000000000000}"/>
          </ac:picMkLst>
        </pc:picChg>
      </pc:sldChg>
      <pc:sldChg chg="addSp delSp modSp mod">
        <pc:chgData name="Tanzim Shahid" userId="159c2ecf-0568-40f7-833f-3e7218d28862" providerId="ADAL" clId="{9A2015E6-4845-5847-8A89-0B4750F8AF0D}" dt="2023-11-07T17:36:56.599" v="594"/>
        <pc:sldMkLst>
          <pc:docMk/>
          <pc:sldMk cId="0" sldId="266"/>
        </pc:sldMkLst>
        <pc:picChg chg="add mod">
          <ac:chgData name="Tanzim Shahid" userId="159c2ecf-0568-40f7-833f-3e7218d28862" providerId="ADAL" clId="{9A2015E6-4845-5847-8A89-0B4750F8AF0D}" dt="2023-11-07T17:36:56.599" v="594"/>
          <ac:picMkLst>
            <pc:docMk/>
            <pc:sldMk cId="0" sldId="266"/>
            <ac:picMk id="2" creationId="{DFAAC604-DC16-88EB-3131-6B99EA358ACE}"/>
          </ac:picMkLst>
        </pc:picChg>
        <pc:picChg chg="del">
          <ac:chgData name="Tanzim Shahid" userId="159c2ecf-0568-40f7-833f-3e7218d28862" providerId="ADAL" clId="{9A2015E6-4845-5847-8A89-0B4750F8AF0D}" dt="2023-11-07T17:36:56.164" v="593" actId="478"/>
          <ac:picMkLst>
            <pc:docMk/>
            <pc:sldMk cId="0" sldId="266"/>
            <ac:picMk id="149" creationId="{00000000-0000-0000-0000-000000000000}"/>
          </ac:picMkLst>
        </pc:picChg>
      </pc:sldChg>
      <pc:sldChg chg="addSp delSp modSp mod">
        <pc:chgData name="Tanzim Shahid" userId="159c2ecf-0568-40f7-833f-3e7218d28862" providerId="ADAL" clId="{9A2015E6-4845-5847-8A89-0B4750F8AF0D}" dt="2023-11-07T17:17:37.602" v="419" actId="1076"/>
        <pc:sldMkLst>
          <pc:docMk/>
          <pc:sldMk cId="0" sldId="267"/>
        </pc:sldMkLst>
        <pc:picChg chg="add mod modCrop">
          <ac:chgData name="Tanzim Shahid" userId="159c2ecf-0568-40f7-833f-3e7218d28862" providerId="ADAL" clId="{9A2015E6-4845-5847-8A89-0B4750F8AF0D}" dt="2023-11-07T17:17:37.602" v="419" actId="1076"/>
          <ac:picMkLst>
            <pc:docMk/>
            <pc:sldMk cId="0" sldId="267"/>
            <ac:picMk id="3" creationId="{E5C8AF30-8AB0-5373-5EFB-D6933E221FF0}"/>
          </ac:picMkLst>
        </pc:picChg>
        <pc:picChg chg="del">
          <ac:chgData name="Tanzim Shahid" userId="159c2ecf-0568-40f7-833f-3e7218d28862" providerId="ADAL" clId="{9A2015E6-4845-5847-8A89-0B4750F8AF0D}" dt="2023-11-07T17:17:22.972" v="414" actId="478"/>
          <ac:picMkLst>
            <pc:docMk/>
            <pc:sldMk cId="0" sldId="267"/>
            <ac:picMk id="158" creationId="{00000000-0000-0000-0000-000000000000}"/>
          </ac:picMkLst>
        </pc:picChg>
      </pc:sldChg>
      <pc:sldChg chg="addSp delSp modSp mod">
        <pc:chgData name="Tanzim Shahid" userId="159c2ecf-0568-40f7-833f-3e7218d28862" providerId="ADAL" clId="{9A2015E6-4845-5847-8A89-0B4750F8AF0D}" dt="2023-11-07T17:37:10.769" v="596"/>
        <pc:sldMkLst>
          <pc:docMk/>
          <pc:sldMk cId="0" sldId="269"/>
        </pc:sldMkLst>
        <pc:picChg chg="add mod">
          <ac:chgData name="Tanzim Shahid" userId="159c2ecf-0568-40f7-833f-3e7218d28862" providerId="ADAL" clId="{9A2015E6-4845-5847-8A89-0B4750F8AF0D}" dt="2023-11-07T17:37:10.769" v="596"/>
          <ac:picMkLst>
            <pc:docMk/>
            <pc:sldMk cId="0" sldId="269"/>
            <ac:picMk id="2" creationId="{888EAD42-01A5-CE2D-115C-2AA74B7823F1}"/>
          </ac:picMkLst>
        </pc:picChg>
        <pc:picChg chg="del">
          <ac:chgData name="Tanzim Shahid" userId="159c2ecf-0568-40f7-833f-3e7218d28862" providerId="ADAL" clId="{9A2015E6-4845-5847-8A89-0B4750F8AF0D}" dt="2023-11-07T17:37:10.022" v="595" actId="478"/>
          <ac:picMkLst>
            <pc:docMk/>
            <pc:sldMk cId="0" sldId="269"/>
            <ac:picMk id="177" creationId="{00000000-0000-0000-0000-000000000000}"/>
          </ac:picMkLst>
        </pc:picChg>
      </pc:sldChg>
      <pc:sldChg chg="addSp modSp mod modNotes">
        <pc:chgData name="Tanzim Shahid" userId="159c2ecf-0568-40f7-833f-3e7218d28862" providerId="ADAL" clId="{9A2015E6-4845-5847-8A89-0B4750F8AF0D}" dt="2023-11-07T17:37:27.844" v="680" actId="1036"/>
        <pc:sldMkLst>
          <pc:docMk/>
          <pc:sldMk cId="0" sldId="270"/>
        </pc:sldMkLst>
        <pc:picChg chg="add mod">
          <ac:chgData name="Tanzim Shahid" userId="159c2ecf-0568-40f7-833f-3e7218d28862" providerId="ADAL" clId="{9A2015E6-4845-5847-8A89-0B4750F8AF0D}" dt="2023-11-07T17:37:27.844" v="680" actId="1036"/>
          <ac:picMkLst>
            <pc:docMk/>
            <pc:sldMk cId="0" sldId="270"/>
            <ac:picMk id="2" creationId="{09F34B4C-1A3F-0D43-9932-6B5AF550E92D}"/>
          </ac:picMkLst>
        </pc:picChg>
      </pc:sldChg>
      <pc:sldChg chg="addSp delSp modSp mod">
        <pc:chgData name="Tanzim Shahid" userId="159c2ecf-0568-40f7-833f-3e7218d28862" providerId="ADAL" clId="{9A2015E6-4845-5847-8A89-0B4750F8AF0D}" dt="2023-11-07T17:37:35.755" v="682"/>
        <pc:sldMkLst>
          <pc:docMk/>
          <pc:sldMk cId="0" sldId="271"/>
        </pc:sldMkLst>
        <pc:spChg chg="mod">
          <ac:chgData name="Tanzim Shahid" userId="159c2ecf-0568-40f7-833f-3e7218d28862" providerId="ADAL" clId="{9A2015E6-4845-5847-8A89-0B4750F8AF0D}" dt="2023-11-07T17:24:51.787" v="521" actId="27636"/>
          <ac:spMkLst>
            <pc:docMk/>
            <pc:sldMk cId="0" sldId="271"/>
            <ac:spMk id="189" creationId="{00000000-0000-0000-0000-000000000000}"/>
          </ac:spMkLst>
        </pc:spChg>
        <pc:picChg chg="add mod">
          <ac:chgData name="Tanzim Shahid" userId="159c2ecf-0568-40f7-833f-3e7218d28862" providerId="ADAL" clId="{9A2015E6-4845-5847-8A89-0B4750F8AF0D}" dt="2023-11-07T17:37:35.755" v="682"/>
          <ac:picMkLst>
            <pc:docMk/>
            <pc:sldMk cId="0" sldId="271"/>
            <ac:picMk id="2" creationId="{8EF9E6D3-3CA8-1CD1-B1A5-34F5CDF54F1C}"/>
          </ac:picMkLst>
        </pc:picChg>
        <pc:picChg chg="del">
          <ac:chgData name="Tanzim Shahid" userId="159c2ecf-0568-40f7-833f-3e7218d28862" providerId="ADAL" clId="{9A2015E6-4845-5847-8A89-0B4750F8AF0D}" dt="2023-11-07T17:37:35.305" v="681" actId="478"/>
          <ac:picMkLst>
            <pc:docMk/>
            <pc:sldMk cId="0" sldId="271"/>
            <ac:picMk id="190" creationId="{00000000-0000-0000-0000-000000000000}"/>
          </ac:picMkLst>
        </pc:picChg>
        <pc:cxnChg chg="add del">
          <ac:chgData name="Tanzim Shahid" userId="159c2ecf-0568-40f7-833f-3e7218d28862" providerId="ADAL" clId="{9A2015E6-4845-5847-8A89-0B4750F8AF0D}" dt="2023-11-07T17:24:29.819" v="515" actId="478"/>
          <ac:cxnSpMkLst>
            <pc:docMk/>
            <pc:sldMk cId="0" sldId="271"/>
            <ac:cxnSpMk id="3" creationId="{FB11E7EE-58D8-0B09-5B9A-D82B42A083FC}"/>
          </ac:cxnSpMkLst>
        </pc:cxnChg>
      </pc:sldChg>
      <pc:sldChg chg="addSp delSp modSp mod">
        <pc:chgData name="Tanzim Shahid" userId="159c2ecf-0568-40f7-833f-3e7218d28862" providerId="ADAL" clId="{9A2015E6-4845-5847-8A89-0B4750F8AF0D}" dt="2023-11-07T17:37:40.168" v="684"/>
        <pc:sldMkLst>
          <pc:docMk/>
          <pc:sldMk cId="0" sldId="272"/>
        </pc:sldMkLst>
        <pc:spChg chg="mod">
          <ac:chgData name="Tanzim Shahid" userId="159c2ecf-0568-40f7-833f-3e7218d28862" providerId="ADAL" clId="{9A2015E6-4845-5847-8A89-0B4750F8AF0D}" dt="2023-11-07T17:25:22.597" v="569" actId="20577"/>
          <ac:spMkLst>
            <pc:docMk/>
            <pc:sldMk cId="0" sldId="272"/>
            <ac:spMk id="196" creationId="{00000000-0000-0000-0000-000000000000}"/>
          </ac:spMkLst>
        </pc:spChg>
        <pc:picChg chg="add mod">
          <ac:chgData name="Tanzim Shahid" userId="159c2ecf-0568-40f7-833f-3e7218d28862" providerId="ADAL" clId="{9A2015E6-4845-5847-8A89-0B4750F8AF0D}" dt="2023-11-07T17:37:40.168" v="684"/>
          <ac:picMkLst>
            <pc:docMk/>
            <pc:sldMk cId="0" sldId="272"/>
            <ac:picMk id="2" creationId="{9BCB2FC3-7C32-6563-FE80-8C3A44CA3C3F}"/>
          </ac:picMkLst>
        </pc:picChg>
        <pc:picChg chg="del">
          <ac:chgData name="Tanzim Shahid" userId="159c2ecf-0568-40f7-833f-3e7218d28862" providerId="ADAL" clId="{9A2015E6-4845-5847-8A89-0B4750F8AF0D}" dt="2023-11-07T17:37:39.821" v="683" actId="478"/>
          <ac:picMkLst>
            <pc:docMk/>
            <pc:sldMk cId="0" sldId="272"/>
            <ac:picMk id="197" creationId="{00000000-0000-0000-0000-000000000000}"/>
          </ac:picMkLst>
        </pc:picChg>
      </pc:sldChg>
      <pc:sldChg chg="addSp delSp modSp mod setBg">
        <pc:chgData name="Tanzim Shahid" userId="159c2ecf-0568-40f7-833f-3e7218d28862" providerId="ADAL" clId="{9A2015E6-4845-5847-8A89-0B4750F8AF0D}" dt="2023-11-07T19:09:27.972" v="884" actId="20577"/>
        <pc:sldMkLst>
          <pc:docMk/>
          <pc:sldMk cId="0" sldId="273"/>
        </pc:sldMkLst>
        <pc:spChg chg="mod">
          <ac:chgData name="Tanzim Shahid" userId="159c2ecf-0568-40f7-833f-3e7218d28862" providerId="ADAL" clId="{9A2015E6-4845-5847-8A89-0B4750F8AF0D}" dt="2023-11-07T17:33:27.564" v="583" actId="207"/>
          <ac:spMkLst>
            <pc:docMk/>
            <pc:sldMk cId="0" sldId="273"/>
            <ac:spMk id="202" creationId="{00000000-0000-0000-0000-000000000000}"/>
          </ac:spMkLst>
        </pc:spChg>
        <pc:spChg chg="mod">
          <ac:chgData name="Tanzim Shahid" userId="159c2ecf-0568-40f7-833f-3e7218d28862" providerId="ADAL" clId="{9A2015E6-4845-5847-8A89-0B4750F8AF0D}" dt="2023-11-07T19:09:27.972" v="884" actId="20577"/>
          <ac:spMkLst>
            <pc:docMk/>
            <pc:sldMk cId="0" sldId="273"/>
            <ac:spMk id="206" creationId="{00000000-0000-0000-0000-000000000000}"/>
          </ac:spMkLst>
        </pc:spChg>
        <pc:spChg chg="mod">
          <ac:chgData name="Tanzim Shahid" userId="159c2ecf-0568-40f7-833f-3e7218d28862" providerId="ADAL" clId="{9A2015E6-4845-5847-8A89-0B4750F8AF0D}" dt="2023-11-07T17:31:48.253" v="580" actId="207"/>
          <ac:spMkLst>
            <pc:docMk/>
            <pc:sldMk cId="0" sldId="273"/>
            <ac:spMk id="208" creationId="{00000000-0000-0000-0000-000000000000}"/>
          </ac:spMkLst>
        </pc:spChg>
        <pc:grpChg chg="add mod">
          <ac:chgData name="Tanzim Shahid" userId="159c2ecf-0568-40f7-833f-3e7218d28862" providerId="ADAL" clId="{9A2015E6-4845-5847-8A89-0B4750F8AF0D}" dt="2023-11-07T17:47:46.473" v="881" actId="14100"/>
          <ac:grpSpMkLst>
            <pc:docMk/>
            <pc:sldMk cId="0" sldId="273"/>
            <ac:grpSpMk id="16" creationId="{73E16400-9DF7-6AEF-520C-078FDEC82BA1}"/>
          </ac:grpSpMkLst>
        </pc:grpChg>
        <pc:picChg chg="add mod">
          <ac:chgData name="Tanzim Shahid" userId="159c2ecf-0568-40f7-833f-3e7218d28862" providerId="ADAL" clId="{9A2015E6-4845-5847-8A89-0B4750F8AF0D}" dt="2023-11-07T17:40:54.181" v="779" actId="1076"/>
          <ac:picMkLst>
            <pc:docMk/>
            <pc:sldMk cId="0" sldId="273"/>
            <ac:picMk id="3" creationId="{756C025E-27F1-71EC-6C89-1CE2EBB04CD0}"/>
          </ac:picMkLst>
        </pc:picChg>
        <pc:picChg chg="mod">
          <ac:chgData name="Tanzim Shahid" userId="159c2ecf-0568-40f7-833f-3e7218d28862" providerId="ADAL" clId="{9A2015E6-4845-5847-8A89-0B4750F8AF0D}" dt="2023-11-07T17:45:45.204" v="851" actId="1076"/>
          <ac:picMkLst>
            <pc:docMk/>
            <pc:sldMk cId="0" sldId="273"/>
            <ac:picMk id="203" creationId="{00000000-0000-0000-0000-000000000000}"/>
          </ac:picMkLst>
        </pc:picChg>
        <pc:picChg chg="del">
          <ac:chgData name="Tanzim Shahid" userId="159c2ecf-0568-40f7-833f-3e7218d28862" providerId="ADAL" clId="{9A2015E6-4845-5847-8A89-0B4750F8AF0D}" dt="2023-11-07T17:29:57.350" v="570" actId="478"/>
          <ac:picMkLst>
            <pc:docMk/>
            <pc:sldMk cId="0" sldId="273"/>
            <ac:picMk id="204" creationId="{00000000-0000-0000-0000-000000000000}"/>
          </ac:picMkLst>
        </pc:picChg>
        <pc:picChg chg="add mod">
          <ac:chgData name="Tanzim Shahid" userId="159c2ecf-0568-40f7-833f-3e7218d28862" providerId="ADAL" clId="{9A2015E6-4845-5847-8A89-0B4750F8AF0D}" dt="2023-11-07T17:41:04.112" v="815" actId="1037"/>
          <ac:picMkLst>
            <pc:docMk/>
            <pc:sldMk cId="0" sldId="273"/>
            <ac:picMk id="1026" creationId="{9DC4F55D-3BAF-82F1-5F1D-3371324668CB}"/>
          </ac:picMkLst>
        </pc:picChg>
        <pc:inkChg chg="add">
          <ac:chgData name="Tanzim Shahid" userId="159c2ecf-0568-40f7-833f-3e7218d28862" providerId="ADAL" clId="{9A2015E6-4845-5847-8A89-0B4750F8AF0D}" dt="2023-11-07T17:41:42.394" v="816" actId="9405"/>
          <ac:inkMkLst>
            <pc:docMk/>
            <pc:sldMk cId="0" sldId="273"/>
            <ac:inkMk id="4" creationId="{9AEBC462-E8CD-77F5-B142-F2787E9BC853}"/>
          </ac:inkMkLst>
        </pc:inkChg>
        <pc:inkChg chg="add del">
          <ac:chgData name="Tanzim Shahid" userId="159c2ecf-0568-40f7-833f-3e7218d28862" providerId="ADAL" clId="{9A2015E6-4845-5847-8A89-0B4750F8AF0D}" dt="2023-11-07T17:42:31.656" v="818" actId="9405"/>
          <ac:inkMkLst>
            <pc:docMk/>
            <pc:sldMk cId="0" sldId="273"/>
            <ac:inkMk id="5" creationId="{3BECB5E6-64E3-4C40-19D0-F63DDC458ED0}"/>
          </ac:inkMkLst>
        </pc:inkChg>
        <pc:inkChg chg="add del">
          <ac:chgData name="Tanzim Shahid" userId="159c2ecf-0568-40f7-833f-3e7218d28862" providerId="ADAL" clId="{9A2015E6-4845-5847-8A89-0B4750F8AF0D}" dt="2023-11-07T17:42:44.626" v="820" actId="9405"/>
          <ac:inkMkLst>
            <pc:docMk/>
            <pc:sldMk cId="0" sldId="273"/>
            <ac:inkMk id="6" creationId="{20809649-BAB0-A5B8-7713-2A4FBE961236}"/>
          </ac:inkMkLst>
        </pc:inkChg>
        <pc:inkChg chg="add del">
          <ac:chgData name="Tanzim Shahid" userId="159c2ecf-0568-40f7-833f-3e7218d28862" providerId="ADAL" clId="{9A2015E6-4845-5847-8A89-0B4750F8AF0D}" dt="2023-11-07T17:42:49.701" v="822" actId="9405"/>
          <ac:inkMkLst>
            <pc:docMk/>
            <pc:sldMk cId="0" sldId="273"/>
            <ac:inkMk id="7" creationId="{D50CD605-33F2-0583-E5EF-37CE126A5AC5}"/>
          </ac:inkMkLst>
        </pc:inkChg>
        <pc:inkChg chg="add">
          <ac:chgData name="Tanzim Shahid" userId="159c2ecf-0568-40f7-833f-3e7218d28862" providerId="ADAL" clId="{9A2015E6-4845-5847-8A89-0B4750F8AF0D}" dt="2023-11-07T17:43:07.321" v="823" actId="9405"/>
          <ac:inkMkLst>
            <pc:docMk/>
            <pc:sldMk cId="0" sldId="273"/>
            <ac:inkMk id="8" creationId="{2C9B18D5-8045-245B-ACDA-7D178041044B}"/>
          </ac:inkMkLst>
        </pc:inkChg>
        <pc:inkChg chg="add">
          <ac:chgData name="Tanzim Shahid" userId="159c2ecf-0568-40f7-833f-3e7218d28862" providerId="ADAL" clId="{9A2015E6-4845-5847-8A89-0B4750F8AF0D}" dt="2023-11-07T17:43:18.187" v="824" actId="9405"/>
          <ac:inkMkLst>
            <pc:docMk/>
            <pc:sldMk cId="0" sldId="273"/>
            <ac:inkMk id="9" creationId="{C49AE98D-D19D-E665-2F62-47E43ECA74C6}"/>
          </ac:inkMkLst>
        </pc:inkChg>
        <pc:inkChg chg="add">
          <ac:chgData name="Tanzim Shahid" userId="159c2ecf-0568-40f7-833f-3e7218d28862" providerId="ADAL" clId="{9A2015E6-4845-5847-8A89-0B4750F8AF0D}" dt="2023-11-07T17:43:26.020" v="825" actId="9405"/>
          <ac:inkMkLst>
            <pc:docMk/>
            <pc:sldMk cId="0" sldId="273"/>
            <ac:inkMk id="10" creationId="{9121CEA1-606F-550B-F66D-BFE9FEE52028}"/>
          </ac:inkMkLst>
        </pc:inkChg>
        <pc:inkChg chg="add">
          <ac:chgData name="Tanzim Shahid" userId="159c2ecf-0568-40f7-833f-3e7218d28862" providerId="ADAL" clId="{9A2015E6-4845-5847-8A89-0B4750F8AF0D}" dt="2023-11-07T17:43:51.764" v="826" actId="9405"/>
          <ac:inkMkLst>
            <pc:docMk/>
            <pc:sldMk cId="0" sldId="273"/>
            <ac:inkMk id="11" creationId="{8C29C87C-DD43-7272-449B-BBF54708C2DF}"/>
          </ac:inkMkLst>
        </pc:inkChg>
        <pc:inkChg chg="add">
          <ac:chgData name="Tanzim Shahid" userId="159c2ecf-0568-40f7-833f-3e7218d28862" providerId="ADAL" clId="{9A2015E6-4845-5847-8A89-0B4750F8AF0D}" dt="2023-11-07T17:43:55.371" v="827" actId="9405"/>
          <ac:inkMkLst>
            <pc:docMk/>
            <pc:sldMk cId="0" sldId="273"/>
            <ac:inkMk id="12" creationId="{F0CD2299-2E1B-1514-323F-82EBD183D8F6}"/>
          </ac:inkMkLst>
        </pc:inkChg>
        <pc:inkChg chg="add">
          <ac:chgData name="Tanzim Shahid" userId="159c2ecf-0568-40f7-833f-3e7218d28862" providerId="ADAL" clId="{9A2015E6-4845-5847-8A89-0B4750F8AF0D}" dt="2023-11-07T17:44:03.736" v="828" actId="9405"/>
          <ac:inkMkLst>
            <pc:docMk/>
            <pc:sldMk cId="0" sldId="273"/>
            <ac:inkMk id="13" creationId="{CB1625B0-7754-1D3A-D6CF-EBB33487E6C3}"/>
          </ac:inkMkLst>
        </pc:inkChg>
        <pc:inkChg chg="add">
          <ac:chgData name="Tanzim Shahid" userId="159c2ecf-0568-40f7-833f-3e7218d28862" providerId="ADAL" clId="{9A2015E6-4845-5847-8A89-0B4750F8AF0D}" dt="2023-11-07T17:44:35.921" v="829" actId="9405"/>
          <ac:inkMkLst>
            <pc:docMk/>
            <pc:sldMk cId="0" sldId="273"/>
            <ac:inkMk id="14" creationId="{447D26B4-BA08-B170-A28D-FE1AE3CCE5D3}"/>
          </ac:inkMkLst>
        </pc:inkChg>
        <pc:inkChg chg="add">
          <ac:chgData name="Tanzim Shahid" userId="159c2ecf-0568-40f7-833f-3e7218d28862" providerId="ADAL" clId="{9A2015E6-4845-5847-8A89-0B4750F8AF0D}" dt="2023-11-07T17:44:43.342" v="830" actId="9405"/>
          <ac:inkMkLst>
            <pc:docMk/>
            <pc:sldMk cId="0" sldId="273"/>
            <ac:inkMk id="15" creationId="{44BA7B26-CABF-8B45-2BCD-95D8AADD0244}"/>
          </ac:inkMkLst>
        </pc:inkChg>
        <pc:inkChg chg="add del">
          <ac:chgData name="Tanzim Shahid" userId="159c2ecf-0568-40f7-833f-3e7218d28862" providerId="ADAL" clId="{9A2015E6-4845-5847-8A89-0B4750F8AF0D}" dt="2023-11-07T17:46:29.371" v="860" actId="9405"/>
          <ac:inkMkLst>
            <pc:docMk/>
            <pc:sldMk cId="0" sldId="273"/>
            <ac:inkMk id="17" creationId="{CB1175B2-FAA2-2AAD-79DB-F7C3C2FD7FF6}"/>
          </ac:inkMkLst>
        </pc:inkChg>
        <pc:inkChg chg="add del">
          <ac:chgData name="Tanzim Shahid" userId="159c2ecf-0568-40f7-833f-3e7218d28862" providerId="ADAL" clId="{9A2015E6-4845-5847-8A89-0B4750F8AF0D}" dt="2023-11-07T17:46:19.793" v="855" actId="9405"/>
          <ac:inkMkLst>
            <pc:docMk/>
            <pc:sldMk cId="0" sldId="273"/>
            <ac:inkMk id="18" creationId="{EAC31541-E5CC-A2B2-301F-F94F413D35D3}"/>
          </ac:inkMkLst>
        </pc:inkChg>
        <pc:inkChg chg="add del">
          <ac:chgData name="Tanzim Shahid" userId="159c2ecf-0568-40f7-833f-3e7218d28862" providerId="ADAL" clId="{9A2015E6-4845-5847-8A89-0B4750F8AF0D}" dt="2023-11-07T17:46:27.412" v="859" actId="9405"/>
          <ac:inkMkLst>
            <pc:docMk/>
            <pc:sldMk cId="0" sldId="273"/>
            <ac:inkMk id="19" creationId="{79E5CB2F-0905-5117-02FF-9D1C4E68E9F8}"/>
          </ac:inkMkLst>
        </pc:inkChg>
        <pc:inkChg chg="add del">
          <ac:chgData name="Tanzim Shahid" userId="159c2ecf-0568-40f7-833f-3e7218d28862" providerId="ADAL" clId="{9A2015E6-4845-5847-8A89-0B4750F8AF0D}" dt="2023-11-07T17:46:25.554" v="858" actId="9405"/>
          <ac:inkMkLst>
            <pc:docMk/>
            <pc:sldMk cId="0" sldId="273"/>
            <ac:inkMk id="20" creationId="{147417EE-4AA5-B8AB-8B10-3A1A444C88D3}"/>
          </ac:inkMkLst>
        </pc:inkChg>
        <pc:inkChg chg="add del">
          <ac:chgData name="Tanzim Shahid" userId="159c2ecf-0568-40f7-833f-3e7218d28862" providerId="ADAL" clId="{9A2015E6-4845-5847-8A89-0B4750F8AF0D}" dt="2023-11-07T17:47:03.788" v="872" actId="9405"/>
          <ac:inkMkLst>
            <pc:docMk/>
            <pc:sldMk cId="0" sldId="273"/>
            <ac:inkMk id="21" creationId="{DE786F47-B21B-8AE4-A9B0-9080E3CAEC15}"/>
          </ac:inkMkLst>
        </pc:inkChg>
        <pc:inkChg chg="add del">
          <ac:chgData name="Tanzim Shahid" userId="159c2ecf-0568-40f7-833f-3e7218d28862" providerId="ADAL" clId="{9A2015E6-4845-5847-8A89-0B4750F8AF0D}" dt="2023-11-07T17:47:01.746" v="871" actId="9405"/>
          <ac:inkMkLst>
            <pc:docMk/>
            <pc:sldMk cId="0" sldId="273"/>
            <ac:inkMk id="22" creationId="{0ED19F91-C35F-1A40-A548-7D4C9BC320F2}"/>
          </ac:inkMkLst>
        </pc:inkChg>
        <pc:inkChg chg="add del">
          <ac:chgData name="Tanzim Shahid" userId="159c2ecf-0568-40f7-833f-3e7218d28862" providerId="ADAL" clId="{9A2015E6-4845-5847-8A89-0B4750F8AF0D}" dt="2023-11-07T17:46:58.418" v="870" actId="9405"/>
          <ac:inkMkLst>
            <pc:docMk/>
            <pc:sldMk cId="0" sldId="273"/>
            <ac:inkMk id="23" creationId="{BD0C11C0-A1BA-4264-9B13-71936B9092A2}"/>
          </ac:inkMkLst>
        </pc:inkChg>
        <pc:inkChg chg="add del">
          <ac:chgData name="Tanzim Shahid" userId="159c2ecf-0568-40f7-833f-3e7218d28862" providerId="ADAL" clId="{9A2015E6-4845-5847-8A89-0B4750F8AF0D}" dt="2023-11-07T17:46:57.928" v="869" actId="9405"/>
          <ac:inkMkLst>
            <pc:docMk/>
            <pc:sldMk cId="0" sldId="273"/>
            <ac:inkMk id="24" creationId="{C60D88DB-8E36-3612-49A0-D16240EAB511}"/>
          </ac:inkMkLst>
        </pc:inkChg>
        <pc:inkChg chg="add del">
          <ac:chgData name="Tanzim Shahid" userId="159c2ecf-0568-40f7-833f-3e7218d28862" providerId="ADAL" clId="{9A2015E6-4845-5847-8A89-0B4750F8AF0D}" dt="2023-11-07T17:46:55.606" v="868" actId="9405"/>
          <ac:inkMkLst>
            <pc:docMk/>
            <pc:sldMk cId="0" sldId="273"/>
            <ac:inkMk id="25" creationId="{8C3000A0-2460-CCE9-DBE0-226FA54632BF}"/>
          </ac:inkMkLst>
        </pc:inkChg>
        <pc:inkChg chg="add del">
          <ac:chgData name="Tanzim Shahid" userId="159c2ecf-0568-40f7-833f-3e7218d28862" providerId="ADAL" clId="{9A2015E6-4845-5847-8A89-0B4750F8AF0D}" dt="2023-11-07T17:46:54.110" v="867" actId="9405"/>
          <ac:inkMkLst>
            <pc:docMk/>
            <pc:sldMk cId="0" sldId="273"/>
            <ac:inkMk id="26" creationId="{F6CEF155-C899-E1D2-A2FB-03790C0B2BC7}"/>
          </ac:inkMkLst>
        </pc:inkChg>
        <pc:inkChg chg="add">
          <ac:chgData name="Tanzim Shahid" userId="159c2ecf-0568-40f7-833f-3e7218d28862" providerId="ADAL" clId="{9A2015E6-4845-5847-8A89-0B4750F8AF0D}" dt="2023-11-07T17:47:15.233" v="873" actId="9405"/>
          <ac:inkMkLst>
            <pc:docMk/>
            <pc:sldMk cId="0" sldId="273"/>
            <ac:inkMk id="27" creationId="{66ADED10-FFC6-FC5F-3900-45E9C750C9F3}"/>
          </ac:inkMkLst>
        </pc:inkChg>
        <pc:inkChg chg="add">
          <ac:chgData name="Tanzim Shahid" userId="159c2ecf-0568-40f7-833f-3e7218d28862" providerId="ADAL" clId="{9A2015E6-4845-5847-8A89-0B4750F8AF0D}" dt="2023-11-07T17:47:16.530" v="874" actId="9405"/>
          <ac:inkMkLst>
            <pc:docMk/>
            <pc:sldMk cId="0" sldId="273"/>
            <ac:inkMk id="28" creationId="{71771571-1BC4-BD45-98AA-8F098F25BE30}"/>
          </ac:inkMkLst>
        </pc:inkChg>
        <pc:inkChg chg="add del">
          <ac:chgData name="Tanzim Shahid" userId="159c2ecf-0568-40f7-833f-3e7218d28862" providerId="ADAL" clId="{9A2015E6-4845-5847-8A89-0B4750F8AF0D}" dt="2023-11-07T17:47:21.338" v="876" actId="9405"/>
          <ac:inkMkLst>
            <pc:docMk/>
            <pc:sldMk cId="0" sldId="273"/>
            <ac:inkMk id="29" creationId="{AE5842AE-D6FC-B36B-EEF9-51023FC2817B}"/>
          </ac:inkMkLst>
        </pc:inkChg>
        <pc:inkChg chg="add">
          <ac:chgData name="Tanzim Shahid" userId="159c2ecf-0568-40f7-833f-3e7218d28862" providerId="ADAL" clId="{9A2015E6-4845-5847-8A89-0B4750F8AF0D}" dt="2023-11-07T17:47:23.767" v="877" actId="9405"/>
          <ac:inkMkLst>
            <pc:docMk/>
            <pc:sldMk cId="0" sldId="273"/>
            <ac:inkMk id="30" creationId="{43CB5852-E506-E19C-FAF4-9F1B7A78168D}"/>
          </ac:inkMkLst>
        </pc:inkChg>
      </pc:sldChg>
      <pc:sldChg chg="addSp delSp modSp new mod">
        <pc:chgData name="Tanzim Shahid" userId="159c2ecf-0568-40f7-833f-3e7218d28862" providerId="ADAL" clId="{9A2015E6-4845-5847-8A89-0B4750F8AF0D}" dt="2023-11-07T17:34:22.863" v="586"/>
        <pc:sldMkLst>
          <pc:docMk/>
          <pc:sldMk cId="259695991" sldId="274"/>
        </pc:sldMkLst>
        <pc:picChg chg="add mod">
          <ac:chgData name="Tanzim Shahid" userId="159c2ecf-0568-40f7-833f-3e7218d28862" providerId="ADAL" clId="{9A2015E6-4845-5847-8A89-0B4750F8AF0D}" dt="2023-11-07T17:19:59.558" v="434" actId="1076"/>
          <ac:picMkLst>
            <pc:docMk/>
            <pc:sldMk cId="259695991" sldId="274"/>
            <ac:picMk id="3" creationId="{F39B9A34-B328-A290-4C29-1B31D03EA582}"/>
          </ac:picMkLst>
        </pc:picChg>
        <pc:picChg chg="add del mod">
          <ac:chgData name="Tanzim Shahid" userId="159c2ecf-0568-40f7-833f-3e7218d28862" providerId="ADAL" clId="{9A2015E6-4845-5847-8A89-0B4750F8AF0D}" dt="2023-11-07T17:19:48.834" v="431" actId="21"/>
          <ac:picMkLst>
            <pc:docMk/>
            <pc:sldMk cId="259695991" sldId="274"/>
            <ac:picMk id="5" creationId="{EE3BDA0E-3077-BECA-BE55-51A638EF09E9}"/>
          </ac:picMkLst>
        </pc:picChg>
        <pc:picChg chg="add mod">
          <ac:chgData name="Tanzim Shahid" userId="159c2ecf-0568-40f7-833f-3e7218d28862" providerId="ADAL" clId="{9A2015E6-4845-5847-8A89-0B4750F8AF0D}" dt="2023-11-07T17:34:22.863" v="586"/>
          <ac:picMkLst>
            <pc:docMk/>
            <pc:sldMk cId="259695991" sldId="274"/>
            <ac:picMk id="6" creationId="{BC36B014-0259-9682-E0BC-FF3D4092F86B}"/>
          </ac:picMkLst>
        </pc:picChg>
      </pc:sldChg>
      <pc:sldChg chg="addSp modSp new mod">
        <pc:chgData name="Tanzim Shahid" userId="159c2ecf-0568-40f7-833f-3e7218d28862" providerId="ADAL" clId="{9A2015E6-4845-5847-8A89-0B4750F8AF0D}" dt="2023-11-07T17:34:30.453" v="587"/>
        <pc:sldMkLst>
          <pc:docMk/>
          <pc:sldMk cId="2071379271" sldId="275"/>
        </pc:sldMkLst>
        <pc:spChg chg="add mod">
          <ac:chgData name="Tanzim Shahid" userId="159c2ecf-0568-40f7-833f-3e7218d28862" providerId="ADAL" clId="{9A2015E6-4845-5847-8A89-0B4750F8AF0D}" dt="2023-11-07T17:21:06.118" v="474" actId="1076"/>
          <ac:spMkLst>
            <pc:docMk/>
            <pc:sldMk cId="2071379271" sldId="275"/>
            <ac:spMk id="3" creationId="{D621C717-6913-1E1E-927D-1819E1D1D6B7}"/>
          </ac:spMkLst>
        </pc:spChg>
        <pc:picChg chg="add mod">
          <ac:chgData name="Tanzim Shahid" userId="159c2ecf-0568-40f7-833f-3e7218d28862" providerId="ADAL" clId="{9A2015E6-4845-5847-8A89-0B4750F8AF0D}" dt="2023-11-07T17:19:55.268" v="433" actId="1076"/>
          <ac:picMkLst>
            <pc:docMk/>
            <pc:sldMk cId="2071379271" sldId="275"/>
            <ac:picMk id="2" creationId="{CA4586CA-7BFE-98BE-651C-86DB5AAEB09B}"/>
          </ac:picMkLst>
        </pc:picChg>
        <pc:picChg chg="add mod">
          <ac:chgData name="Tanzim Shahid" userId="159c2ecf-0568-40f7-833f-3e7218d28862" providerId="ADAL" clId="{9A2015E6-4845-5847-8A89-0B4750F8AF0D}" dt="2023-11-07T17:34:30.453" v="587"/>
          <ac:picMkLst>
            <pc:docMk/>
            <pc:sldMk cId="2071379271" sldId="275"/>
            <ac:picMk id="4" creationId="{7E5315E6-FECC-0206-E05E-C59F2C2CAFD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1:42.377"/>
    </inkml:context>
    <inkml:brush xml:id="br0">
      <inkml:brushProperty name="width" value="0.025" units="cm"/>
      <inkml:brushProperty name="height" value="0.025" units="cm"/>
      <inkml:brushProperty name="color" value="#2F2023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7:15.228"/>
    </inkml:context>
    <inkml:brush xml:id="br0">
      <inkml:brushProperty name="width" value="0.6" units="cm"/>
      <inkml:brushProperty name="height" value="0.6" units="cm"/>
      <inkml:brushProperty name="color" value="#092F12"/>
    </inkml:brush>
  </inkml:definitions>
  <inkml:trace contextRef="#ctx0" brushRef="#br0">90 66 8254,'-8'-25'426,"-1"4"-302,1 13 66,0 3 493,-2 1-481,0 2-68,-1 1 34,2 1-168,2 6 0,2 0-11,1 7 11,3 2 11,1 0-11,0 3 34,0-2-34,3 1 0,0-3 0,3-3-56,1-4 0,1-2-246,2-3 89,-1-1 0,2-1 11,-3 0-122,1 0 144,-1-18 79,-3 7 34,-2-16 44,-3 11 23,0 2 12,0 0 10,-3 4 224,-1 3 46,-9 2-146,5 4 55,-6-1 46,6 2-214,0 3-55,2 6 11,3-1-45,1 5-23,2-2-89,0-1-571,4-1-245,4-4 0,2-2 889,0-8 0,-2-2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7:16.526"/>
    </inkml:context>
    <inkml:brush xml:id="br0">
      <inkml:brushProperty name="width" value="0.6" units="cm"/>
      <inkml:brushProperty name="height" value="0.6" units="cm"/>
      <inkml:brushProperty name="color" value="#092F12"/>
    </inkml:brush>
  </inkml:definitions>
  <inkml:trace contextRef="#ctx0" brushRef="#br0">67 8 8086,'-21'-4'661,"4"0"-403,12 6-168,0 7-12,1 0 12,-2 10-90,3-6-11,-1 5 11,3-1 0,1 2-34,0 2-67,0-2-44,2-1-23,2-6-12,3-1-78,1-7 191,2-2 67,-1-9-33,0-2-35,-4-7 12,-1 2 0,-3-8 56,0 3 0,-1-2 23,0 6 33,0 5 101,-5 0-79,0 1 0,-6 2 225,5 2 0,-3 4-292,3 16 23,1-4-23,2 14-11,3-9 0,0 0 0,0-1-11,0-1-68,5-1-66,1-2 10,4-2-56,0-4 1,0-3-1,-2-2 169,3-8-23,-6-4-123,0-22 168,-3 14 34,-2-8 22,-2 20 56,-1 2-123,-9 1-191,3 3-369,-4 1 243,7 6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7:23.762"/>
    </inkml:context>
    <inkml:brush xml:id="br0">
      <inkml:brushProperty name="width" value="0.6" units="cm"/>
      <inkml:brushProperty name="height" value="0.6" units="cm"/>
      <inkml:brushProperty name="color" value="#092F12"/>
    </inkml:brush>
  </inkml:definitions>
  <inkml:trace contextRef="#ctx0" brushRef="#br0">90 27 8299,'-18'-9'426,"1"2"-280,14 7 515,-5 0-639,-1 10 23,4-1-34,-2 9 23,6 3-23,0-5-45,1 11-66,1-11 10,4 1-246,6-9-90,9-5 403,-6-3 23,0-5 0,-11-4 0,-2-3 12,-1-9-12,0 0 0,0-1 11,-1 4 11,-2 9 57,-4-1-12,-1 3 180,-11-4-135,7 7-45,-3-2 112,7 6 34,3 0-179,0 15-12,0-3 0,3 13-22,2-10 0,0 0 0,0-2-22,1-2 0,3-1-326,2-3 24,4-3-629,-1-2 315,2-2-346,-4-5 960,2-2 1,-2-4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3:07.317"/>
    </inkml:context>
    <inkml:brush xml:id="br0">
      <inkml:brushProperty name="width" value="0.08571" units="cm"/>
      <inkml:brushProperty name="height" value="0.08571" units="cm"/>
      <inkml:brushProperty name="color" value="#2F2023"/>
    </inkml:brush>
  </inkml:definitions>
  <inkml:trace contextRef="#ctx0" brushRef="#br0">2 141 6966,'-1'-5'157,"1"1"594,0 4-550,0 0-156,0-2 0,0 0-12,0-1 12,0 2-11,0-1 55,0 1-66,1-1-1,-1 0 1,1 1-1,0-1 12,-1 1 10,1-1 12,0 0 0,0 0-22,0 0 0,0 0-12,0-1 0,-1 1 13,1 1-13,-1-1 12,1 1-34,-1 0 11,1 0-11,0-1 11,0 0-11,-1 1 11,1 0-11,0-1 11,0 1-11,0 0 12,0 0-12,0 0 11,-1 0 11,1 0-11,-1-1 1,1 1 10,0-1-11,0 1 0,0-1 1,0 1-12,0 0 0,0 0 22,-1 0 0,1-1-10,0 1 10,0-1-11,-1 1-11,1-1 11,0 0-11,0 0 23,0 1-23,-1 0 11,1-1-11,0 1 11,1 0 0,-1 0 1,-1 0-12,1 0 11,0 0-11,0 0 22,0 0 23,0-1-23,0 2-22,0-2 12,0 2-12,1-2 0,-2 1 22,2 1 0,-1-1-22,0 0 34,0 1-34,1-1 0,-1 0 0,0 0 11,0 0-11,-1 0 23,1-1-12,-1 1 0,1 0 11,0-1-10,-1 2-1,2-1-11,-1 0 0,0 0 45,1 0-34,-1 0 34,0 1-34,1-1 0,-1 1 0,0-1-11,0-1 11,0 2-11,1-2 0,-1 2 0,-1-1 34,2 0-34,0 1 11,-1 0-11,1-1 11,-1 1 1,1 0-1,-1-1 11,1 1-22,-1-1 23,0 0-12,1 0-11,-1 1 33,0-1-33,1 1 12,-1 0 10,0 0-22,1 0 11,-1 0-11,1-1 0,-1 1 23,1 0-23,-1 0 0,0 0 11,1 0 11,-1 0-11,1-1 1,-1 1 10,1 0-22,-1 0 11,0 0 68,1 0 55,0 0-33,-1 0-90,0 1-11,0 0 0,0 1 79,-1-1-79,0 1-11,1-1 67,-1 1-45,1-1-11,-1 1 11,1 0 1,-1 0 21,0 1 23,0 0-45,1 0 12,-1 0-12,0-1-11,0 1 11,0-1 0,0 0 1,0 0-12,0 1 0,0-1 11,0 1-11,0-2 0,0 2 11,0-2-11,0 1 0,0 1 11,0-2-11,1 1 0,-1 0 11,0 0-11,0 0 12,0-1-12,0 1 0,0 0 0,0 0 0,0 1 11,0 0 0,0-1 11,0 2-10,0-2-12,0 2 22,0-1-22,0 0 11,0 0 23,0-1-34,0 0 11,0 0 23,0 0-23,0 1-11,-1 1 11,1 0 0,-1 0 0,0-2-11,0 1 12,0-1-1,1 1-11,-1 0 0,0-1 0,1 1 0,-1 0 0,0 0 0,1 0 0,-1-1 33,0 0-21,1 0-1,-1-1 22,1 1 1,-1 0-12,0 0 34,0 0-22,0 0-23,-1-1 45,1 3-56,-1-2 23,1 2-23,0-1 0,0-1 22,0 1-11,0-1 23,0 1-34,0 1 11,0-1 23,-1 2-12,1-2 12,-1 1-12,1-2 23,-1 0 0,1 0-1,0 0 24,0 1-57,-1 1 45,0 0-56,-1 1 22,1-1-11,0 0 1,0 0-24,0 0 24,-1-1 21,2 0-10,0-1-1,0-1 23,0 1 11,0 1-11,-1-1-22,0 1-1,0-1-11,0 2-11,-1 0-11,-2 3 11,0-1 11,0 0-11,2-3-11,1-1 11,1-1 0,-1 0 45,1 0-23,-1 0 23,1 0-11,-2 1-12,3-1-22,-2 0 213,1 0-168,0 0-12,0 0 12,0 1-45,0-1 22,0 0-22,-1-1 12,1 2-12,1-1 0,-1 1 0,-1 0-12,0 0 24,0 1-12,-2 0 0,2 0-12,0-2 12,1 0-380,0 0 380,5-1 0,-2 0 0,4 0 22,-2 0-11,-1 0-11,1 0 23,1 0-23,-1 0 0,1 0 0,-2 0 22,1 0-22,-2 0 22,1 0-22,0 0 0,0 0 0,0 0-22,0-1 22,-1 1 0,0-1 0,1 1 22,-1 0-22,0 0 0,0-1-22,0 1-34,2 0 56,-2-1 34,1 1-34,-1 0 22,0-1 0,1 0-22,1 0 12,-1 0-12,1 1 0,-2-1 0,1 1 0,-1-1 0,1 0 0,-2 0-12,1 1 24,0 0-12,0 0 0,-1 0 0,1 0 0,0 0 0,-1 0 0,1 0 0,-1 0 0,1 0 0,0 0 0,-1 0 0,1 0 22,0 0-44,-1 0 44,0 0-22,1 0 0,-1 0 0,2 0 0,-2 0-22,0 0 10,1 0 12,0 0 0,1 0 0,-1 0 12,0 0-12,0 0 0,1 0-12,0 0 12,-1 0 0,0 0 12,-1 0-12,1 0 0,0 0 0,0 0 0,0 0 0,0 0 0,0 0 0,0 0 0,0 0 22,-1 0-22,1 0 0,0 0-22,1 0 22,-1 0 0,-1 0 22,0 0-22,1 0 0,-1 0-22,1 0 22,-1 0 22,0 0-22,1 0 11,-1 0 124,1 0-135,0 0 11,-1 0-11,0 0-3194,1 1 1357,-1-4 1837,-1-1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3:18.183"/>
    </inkml:context>
    <inkml:brush xml:id="br0">
      <inkml:brushProperty name="width" value="0.08571" units="cm"/>
      <inkml:brushProperty name="height" value="0.08571" units="cm"/>
      <inkml:brushProperty name="color" value="#2F2023"/>
    </inkml:brush>
  </inkml:definitions>
  <inkml:trace contextRef="#ctx0" brushRef="#br0">141 163 6809,'-2'6'314,"0"-2"-202,2-3 896,0 0-974,1-5-23,0 2 0,0-5 23,1 5 33,-1-1-11,1 0-11,0 0-12,0 0-10,-1 0-1,1 0-11,-1 0 12,0 1-23,0 0 11,0 0 0,0-1-11,0 1 11,-1-2-11,1 2 12,0-1 21,0 1-10,-1 0-12,0 0 0,0-1-11,0 2 22,0-1-22,0 0 23,0 1-11,0-1-12,1 0 11,-1-1-11,1 1 0,-1-1 11,1 0 0,-1 1 12,1 0 10,-1 2-22,0-3 1,0 2-1,0-1-11,0 1 0,0 0 0,0-1 0,0 0 11,0 0-11,1 1 11,-1-1-11,0 0 11,0 1-11,0-1 0,0 0 34,0 1-23,0-1-11,0 1 11,0-1 1,0 0 21,0 0-10,0 0-12,0 0-11,0 1 22,0-1 23,0 0 0,0 1-45,0 0 22,0-1 12,0 1 167,0-1-167,0 1 89,-1-1-112,1 1-11,-1 0 12,0 0 10,-1 0-22,0 0 0,0-1 11,0 1-11,1 0 135,0 0-79,-1 1-12,1 0 1,-1 0-11,0 0 11,0-1-1,0 0-32,-1 1 10,1-1 45,-1 1-22,1 0 22,0 0-21,0 0-1,1 0-1,-1 0-10,1-1-34,-1 1 34,1 0 10,-1 0-32,1 0 88,-1 0-66,1-1 22,-1 1 45,0 0-12,1 0-10,-1 0-12,0 0-11,1 0-22,-1 0-1,0 0 1,1 0 22,-1 0-23,0 0 12,0 1-11,0-1-23,0 1 11,0 0 12,0 1-12,1-1-10,-1 0-12,0 0 44,1 1 1,-2-1 22,2 1 79,-3 1-101,2-1 0,-1 1-22,2-1 55,-2 0-33,2-1 89,-2 3-89,2-2 11,-1 2-11,0-3-12,1 1-33,-1 1-33,0 0 33,0 0 56,1 1 33,-1-1-33,0 1-44,1-1 21,0-1-10,0 1 10,0-1 12,-1 0 33,0 2-78,1-1 0,0 1 0,1-3 23,-1 2-23,0-1 0,-1 2 0,1-2 0,1 1 22,-1-1 12,1 0-34,-1-1 45,0 0-12,0 1-33,1-1 23,-1 0 21,-1 2-32,1-1 10,0 1-22,0-1 0,1 0-34,-1 0 34,1 0-44,-1-1 44,0 2 0,1-2 0,-1 2-23,1-2 12,-1 1 45,1-1-34,-1 0 0,1 1-23,0-1 23,0 1 0,-1-1 0,1 1 0,-1-1-1076,0 0 1065,1-4 0,0 1-23,-1-4 34,1 3 0,0 0-11,0 1 0,0 0 11,0 0 0,0 0-22,0 1-1,0-1 23,0 0-22,1 0-23,-1-1 34,1 0-23,0 0 23,1 0 0,-1-1 0,0 1-1,1-1-32,0 1 32,0-1-10,0 2-23,-1-1 12,2 0-35,-1 0 35,0 0-1,0 0 34,-1-1-11,1 1 11,-1 1 0,0 1 0,0 0-11,0 1 11,1-1 0,-1 0-23,1 0 12,0-1 11,0 1-11,0 0 11,0 0 0,-1 1 11,1 0-11,-1-1 0,0 1 0,1 0 0,-1-1 0,1 1 0,-1-1 0,2 1 11,-2-1-11,2 0 0,-1-1 0,0 1 0,0 0 12,-1 0-12,0 0-12,1 0 12,-1 0 0,1 0 0,-1 1 0,0 0 0,1-1 0,0 1 0,-1-1 0,0 1 0,1-1 0,-1 1 12,1-2-12,-1 2 0,0 0 0,1-1 0,-1 0-12,1 1 12,-1 0-11,1 0 11,-1 0 11,1 0-11,-1 0 0,0 0 0,1 0-11,-1 0-11,1 0 22,0 0 0,-1 0 33,1 0-234,-1 0 66,1 0 135,-2-2 12,1 1-136,-1-1 124,0 1 12,0-1-12,0 0 0,0 1-539,0 0 539,0-1 0,0 1 0,0-1 11,-2 2 1,2-1 212,-3 1-224,2 0-22,0 0 22,-1 0 0,1 0 22,0 0-10,-1 0 32,0 0-21,1 0-1,-1 0-22,1 0 34,-1 0-12,1 1-11,0-1 1,-1 1 32,1 0 1,0-1-11,-1 1-12,1 0-11,0 0-11,0 0 23,0-1-23,0 2 0,0-2 0,0 2 11,-1-2-22,1 1 22,0 0 0,0 0 0,-1 0 1,1-1-1,-1 1-11,0-1 11,1 2-22,0-2 0,0 2 11,0-1 11,0 0 34,0 1 11,1-1 33,-1 0-55,-1 0-12,1 0 1,0 1-12,0-1 11,-1 0-11,1 1-11,1-1-11,-1 0 11,0 2 45,0-2-23,1 0 1,-1 0 10,0 0-21,0 0 21,0 1 12,-1 0-23,1 0 12,-1 0-34,1 0 0,0-1 90,1 0-34,-1 1-34,0-1-11,0 1 34,0-1-23,-1 0-22,2 0 12,-1 0-12,0 0 33,0 1-33,0-1 11,0 0-11,0 1 34,0-1-23,0 1 0,0 0 1,-1 0-1,1-1 12,1 1-23,-1-1 11,0 0-11,0 1 11,0-1-11,0 1 23,0 0-1,0 0-22,0-1 11,0 0 12,0 1-1,0-1-11,1 0-11,-1 0 11,0 1-11,1-1 0,-1 1-11,0 0-34,1-2 57,-1 2-35,0-1-33,0 0 34,0 0-24,0 0 46,0 1 0,1-1 0,-1 0 0,0 1 0,1 0 0,-1 0-11,0 0 0,0 0 11,1 0 0,0-1-235,-1 0 156,1 1-10,0-1 89,0 1 11,-1-1-11,1 1-941,-1-1 964,1-6-23,0 4 0,0-6 0,0 5 0,0-1 0,0 1 0,0-1 0,1 0 0,0 0 0,1-1 0,0-1 0,-1 2 0,0-1 0,0 2 0,0-1 0,0 1 0,0 0 0,0 1 0,0 0 0,0-1 0,0 0 0,0 1 0,0-1 0,0 0 0,0 1 0,1-1 0,-1 0 0,0 1 0,-1 1 0,2-1 0,-1 0 0,0 0 0,0-1 11,0 1-11,1 0 0,-1 0-11,0 0 22,1 0-11,-1-1 0,0 1 0,1 0 0,-1-1 0,0 0 0,0 1-11,0 0 22,0 0-11,0 0 0,0 0-11,0 0 11,1 0 0,-2 0 11,1-1-11,0 1 0,1-1 0,-1 1 0,0 0 0,0 0 0,0 0 0,0-1 0,0 1 11,-1-1-22,1 1 11,0 1 0,0-1 11,0 0-11,0 0 11,0-1 12,0 0-23,1 1 44,-2 0-10,1 0-12,0 0-10,1 0-12,-1 0 44,0 1-10,0-1 44,0 0-10,1 1-57,-1-1 22,0 0-33,1 1 0,-1-1 23,1 1-23,-1-1 11,0 0-11,0 0 11,1 1 45,-1-1 23,0 0-23,1-1-45,-1 2 78,1-2 23,-1 2-22,0-1-56,1 1-23,-1-1 22,0 1-10,0-1-12,1 1-11,0 0 11,-1 0-11,1 0 0,-1 0 23,0 0-23,1 0 11,0 0-11,-1 0 11,1 0-11,-1 0-22,0 0-12,1 0 23,-1 0-12,1 0 57,-1 0-157,1 0 168,-2-2-34,-2 1-11,1-1 0,-2 2 11,2 0 11,1 0-22,-3 0 12,1 0-12,0-1 11,1 1-56,-1-1 79,1 1-46,0 0-32,-1 0-192,1 0 236,4 0-33,-2 0 22,4 0 11,-4 0-112,-1 0 134,2 2-22,-1-2 22,0 2-156,0-2 89,0 1-67,0 1 112,0-1 34,0 1-34,0 1-56,0-1 56,0 0-45,0 0 135,-1-1-225,0 0 236,0 1-56,0-1-45,0 0 0,0 2 11,0-2 34,0 2-23,0-1-22,0 1 0,0-1-571,0-1 571,0-5 0,0 2 0,0-5 0,0 4 0,0 0 0,0 0 11,1 0-11,-1 1 0,0 1 11,0-1-11,0 1 0,0 0 12,0-1-12,0 1 0,0-1 0,1 1 0,-1-1 0,0 1 0,0-1-12,1 1 12,-1 0-11,1-1 0,-1 1 11,0-1 0,0 1-11,0-1 22,0 1-22,-1 0 22,0 0-11,-1 0 0,1 1 0,-1 0-11,1 0 22,0 0 11,-1 0-22,1 0 12,0 0-35,-1 0 46,0 0-1200,1 0 0,0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3:26.016"/>
    </inkml:context>
    <inkml:brush xml:id="br0">
      <inkml:brushProperty name="width" value="0.08571" units="cm"/>
      <inkml:brushProperty name="height" value="0.08571" units="cm"/>
      <inkml:brushProperty name="color" value="#2F2023"/>
    </inkml:brush>
  </inkml:definitions>
  <inkml:trace contextRef="#ctx0" brushRef="#br0">43 329 6059,'-4'0'324,"0"0"1010,4 0-1312,0-2-22,0 0 0,-1-1 0,1 0 0,0 0 0,0 1 0,0-1 0,0 0-11,0 1 11,1 0 0,-1 0-11,1 0-12,0-1-21,-1 1 10,0-1 12,0 1 22,1-1 201,-1 2-178,-1 5-1,1-2 12,-2 5-23,0-4 0,1 1 0,-2 0-11,1-1 11,0 1-11,0-1 0,1 0 0,-1-1 0,1 0 0,-1 0 0,0 0 0,1-1 0,0 1 0,-1-1 0,1-1 0,0 2 12,-1-1-12,1 0 11,-1 0 45,2 1-45,0-2-22,-1 2 11,0-1 33,1 2-33,-1-2 0,0 0 23,3-5-23,-1 2 22,2-4-22,-1 3 0,0 0 0,0 0 11,-1 0-11,0 0 0,0 0 0,1 0 0,-1 0 0,1 0 0,0 0 0,-1 0 0,0-1 12,1 1-12,-1 1 0,1 0 0,-1-1 0,1 2 0,-1-2 0,0 1 0,0 0 0,0 0 0,0 0 0,0 0 0,0 1 0,0-2 0,0 1 0,0 0-12,-1 0 12,1 0 0,1 0 0,-2 2-11,1-2 11,-1 1-11,1-1 0,-1 0 0,1 0-1,0 0 12,0 0 45,0 1-34,-3 6 23,1-3-12,-2 5 12,0-2-12,0 0-10,0 1 10,-1 0-11,0 1 34,0 0-11,1 0-12,0-2-11,1 1-11,0-2 0,1-1 0,0-1 0,1 0 0,-1-1-168,0 0 168,1-4-11,-1 1 0,1-4-12,1 2 23,0-1-11,1 1 11,-1 0-11,1-1 0,0 0-12,-1-1-10,1 1-12,0 0 23,0 0 10,0 0 1,-1 2 11,0 1 0,1-1 0,-1 1 0,0 0 0,1 0 0,-1 0 0,1-1 0,-1 2 0,0-1 0,1 0 0,-1 1 123,-1 0-44,1 6-12,-1-2-45,-1 5-10,0-2 10,-2 1 0,1 0 1,0 0-1,-1 1 1,1-1-12,0-1-11,0-1 11,1-1-11,1-1 0,-1-1-459,0 0 459,1-8 11,0 3-11,0-5 0,0 3 0,1 1 0,1-1 0,0-1-11,0 0-12,1 0-44,-1-1 22,1 0-33,-1 1 44,0 1 12,-1 1 22,1 1 11,-2 1-11,1 1 0,0-1 0,0 1 0,1 0 0,-1 0 359,-1-1-292,1 7-11,-1-1 11,0 5-11,-1-3-11,-1 2-23,0-1 1,0 1-1,-1 0 12,1-2-12,-1 0 0,1-1 12,0 0-34,1-1-22,-3 3-23,3-3-11,-2 1 0,3-5 22,-1 0 34,1 2 0,-1-1 11,0 2-11,1-2 12,0 0-12,-1 1 0,0-1 11,0 1 11,0 0-22,0 0 11,0 0-11,0 0-11,1 0-78,-1-1 89,1-5-12,1 2 12,-1-4 0,1 4 12,1 0-12,-1-1 22,0 1-22,0 0 11,1-1-11,-1 1 11,1 0-11,-1 0 12,1-1-12,0 0 11,0 0-11,-1 0 0,1 1 0,-1 1 33,0-1-10,0 1-12,0-1 0,0 0-11,1 0 11,0-1-11,1 0 0,0-2 12,-1 1-12,0 0 22,-1 1-22,0 0 11,1 0-11,-2 1 0,2 0 0,-2 0 0,1 1 0,-1-1 101,1 1-11,0 0 168,0 0-236,-1-1-11,1 1 1,0-1-1,0 0 11,0 1 12,-1-1 22,1 1-11,-1 0-12,1-1-22,0 1 1,-1-1-12,1 1 0,0 0 11,0-1-11,0 1 0,1-1 0,-1 0 0,-1 0 0,2-1 0,-2 1 0,1-1 0,0 2 0,0-1 0,0 1 0,0 0 0,-1 0 0,1-1 0,-1 1 0,1 0 11,-1-1-11,1 0 0,-1 1-11,1-1 11,0 1 0,-1 0 11,1 0-11,0-1 0,0 1 0,-1-1 0,1 1 0,0-2 0,-1 2 0,1-1-11,0 0 11,0 0 11,0 0-11,0-2 0,0 1 0,0-1 0,0 1 0,0 0 0,0 3-11,0-2 11,0 1 0,-1 0 0,1-2 0,-1 0 0,1 1 0,-1-1 0,1 2-11,-1 0 11,0-1 0,0 1 0,0-1 11,0 0-22,0 0 11,1-1 0,-1 0 11,0 0-11,1 1 0,-1-1 0,1 2 0,-1-1 0,1 0 0,-1 1 0,0 0 0,0-1 0,0 0 0,0 0 0,0-1 0,0 1 0,1 1 0,-1-1 0,0 1 0,0 0 0,0-1 0,0 1 0,0-1 0,1 0 0,-1 1 0,0-1 0,0 1 0,0-1 0,0-1 0,0 1 0,1 1 0,-1 0 0,0-1 0,0 1 0,0-1 0,0 0 0,0 0 0,0-1 0,0 0 0,0 1 0,0-1 0,0 1 0,0 1 0,0-1 0,0 1 0,0 0 11,0-1-11,0 1 11,0 0-11,0-1 0,0 0 0,0 0 0,0 0 0,0 0 0,0 1 23,0 0-12,0-1-11,0 1 0,0-1 0,0 1 0,-1 0 0,0 0 11,-1 0-22,1 0 11,-1 0 0,2-1 0,-2 1 0,1 0 22,0 0 1,0 0-23,0 1 0,-1-1 11,0 1-11,1 0 0,0 0-11,-1 0 22,1-1 11,0 1-22,-2 0 11,2 0-11,-1 0 0,1 0 45,0 0-22,0-1-12,-1 1-11,1-1 0,-1 1-11,1-1 11,-1 1 0,1-1 0,0 1-23,0-1-66,-1 0 89,2 0-23,-1 0 23,1-1-11,-1 1-11,0 0-23,1-1-1076,0 1 1,0-1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3:51.747"/>
    </inkml:context>
    <inkml:brush xml:id="br0">
      <inkml:brushProperty name="width" value="0.08571" units="cm"/>
      <inkml:brushProperty name="height" value="0.08571" units="cm"/>
      <inkml:brushProperty name="color" value="#2F2023"/>
    </inkml:brush>
  </inkml:definitions>
  <inkml:trace contextRef="#ctx0" brushRef="#br0">55 66 7538,'0'-3'212,"0"1"-44,0 2-145,1-1-12,-1-1 0,1 1 12,0-1-12,-1 1 0,1-1 23,0 1 492,-1 0-313,1 0-213,0-1 0,-1 1 0,0-1 0,0 1-11,0-1-34,0 1-11,-1 0 0,1-1 11,-2 1 56,1 0-11,0 1 0,0-1 0,0 0 11,0 0-11,0 0 23,0 0-12,0 0-11,-1 0 90,1 0-79,0-1-11,0 1 124,0 1-102,-1-1-22,1 1 0,0-1 11,-1 0-11,1 0-22,0 0-225,0 0-44,0 0 235,3 0 33,-1 0 12,2 1 11,-2 0-78,0 0 33,1 0 0,-1 0-11,1 0 34,-2-1 33,-3 0-11,3 0 0,-4 0 0,3 1 56,0 0-34,-1 0-11,1 0 45,-1 0-56,1 1 0,0 0 0,0 0 0,-1 1 12,1-2-12,0 1 11,0-1-22,0 2 11,0 0 0,0 0 11,1-1 56,-1 0-67,0 0 11,0 0 0,0 1-11,1-1 0,0 1 0,0 0 12,0 0 88,-1-1-66,1 1-34,0-6 0,0 3 0,0-5 0,1 4 0,0 1 0,1-1 0,-1 1 0,-1 1 0,2-1 0,-1 0 0,1 1 0,-1-2 0,0 1 0,0 0 0,0 0 0,0 1 0,1-1 0,-1 1 0,1-1 0,-1 0-11,0 1 11,1 0 0,-1 0-11,0 0-303,1 0 303,-1-1-34,0 0 34,-1-1 11,0 1 0,0 0-11,0-1 11,0 1-79,0 0 79,-1 0 34,0 0-1,-1 1 1,1 0 11,0 0-23,-2 0 12,2 0-12,-1 1 23,2 0 33,-2 0-78,1 1 12,0-2-12,1 2 33,-1-1-33,0 0 11,-1 0-11,1 0 0,0 0 0,0 0 12,0 1-1,1-1-11,-1 1 11,0 0-11,-1-1-22,2 1 33,-1-1-11,1 1 11,0 0-11,0-1 0,0 2 11,0-2-11,0 0 0,0 1-11,-1-1 22,1 0-11,-1 1 0,1-1 11,0 0 12,-1 1-23,1-6-23,0 3 23,0-4-22,0 4-79,0 0 56,0-1 12,0 1-12,1-2 45,0 1-11,0 1 11,1-1-23,-1 0 1,0 1-12,0 0 34,0 0 0,0 0-11,1 0 11,-1 0 0,0 0 79,1 1-79,-1-1-12,0 1 12,1 0-22,0 0 11,0 0-12,0 0 35,-2-1 10,1 0-11,-3-1 0,1 1 1,-1 1-1,0-1 34,2 1-12,-2 0-22,1 0 1,-1 0 21,0 0 12,1 0-23,-1 0-22,0 0 12,1 0 10,-1 0 45,1 0-11,0 0-56,0 2 11,0-1 12,0 1-23,0-2-11,0 1 11,0 0 0,0 0 11,0 1 0,0 0-11,0-1 11,0 1-11,0 0 0,0-1-11,1 1 11,-1 0 0,1 0 0,-1-1 11,1 1-11,0 0 0,-1-1 0,1 1 0,-1-1 0,1 0-22,-1 1 22,1-6 0,0 2 0,0-4 0,1 4 0,0 1 0,0-1 0,0 0-11,-1 2 11,2-2 0,-1 2 0,0-2 0,0 1 0,0 1-12,1-2 1,-1 2 0,0-2 11,0 2-11,1 0 0,0-1-1,-1 1 12,1 0-11,-1 0 0,1 0 11,-1 0 0,0 0 0,1 0 0,-1 0-45,1-1 45,-1 1 0,0 0 0,1 0 0,-1 0-22,1 0 22,0 0 0,-1 0-23,1 0 23,-1 0 0,0 0 0,1 0 23,-1 1-23,0-1 0,0 1 0,0 1 0,1-2 0,-2 2 11,2-1 11,-2 0 1,1 0-12,0 1 11,0-1-10,-1 1-12,1 0 0,0-1 0,-1 1 0,0-1-12,1 1 12,-1-1 23,1 1-12,-1-1 0,0 1-11,0 0 11,0 0-11,0 0 0,0-1 0,0 1 0,0 0 23,0-1-23,0 1 11,0 1 0,0-2 0,0 1-11,0 0 12,0 0-1,0 0 0,0-1-11,0 1 0,0 1 11,0-2-11,-1 2 0,1-1 0,-1 1 11,1 0 1,-2-1-12,1 1 22,0 0-22,0-1 11,0 2-11,0-3 0,1 1 0,-1 0 0,1 0 0,0-1 0,-1 0 0,1 1 0,-1-1 11,0 0-11,1 1 0,-1-1 0,1 0 0,0 1 0,-1 0 0,1-1 0,-1 0 0,1 1 0,0 0 0,0 0 12,-1-1-1233,1 1 559,0-7 662,0 2 0,0-3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3:55.367"/>
    </inkml:context>
    <inkml:brush xml:id="br0">
      <inkml:brushProperty name="width" value="0.08571" units="cm"/>
      <inkml:brushProperty name="height" value="0.08571" units="cm"/>
      <inkml:brushProperty name="color" value="#2F2023"/>
    </inkml:brush>
  </inkml:definitions>
  <inkml:trace contextRef="#ctx0" brushRef="#br0">7 285 6036,'-3'4'538,"0"0"582,3-4-1075,0-4 0,0 3-23,0-3 1,0 3-1,1-1 1,-1 1-1,1-1-11,1 0 12,-1-1-23,1 0 0,-1-1 11,1 1-11,-1-1 0,0 1 0,0 1 0,-1 0 0,2-1 0,-1 0 0,0 0 0,1 0 0,-1 1 0,0 0 0,0 0 0,0 0 0,0 0 0,0 0 0,-1 1 0,1 0 0,0-1 0,-1 1 0,2 0 0,-2-1 0,0 1 0,1-1 0,0 1 0,-1-1 0,1 0 0,0-1 0,-1 1 0,1 0-11,0 0-12,-1 1 12,1 0 0,-1 0-12,2-2 23,-1 1 0,0-1-11,-1 1 11,1 0-11,0 1-56,-1 0 67,1-1 0,-1 1 0,1 0 0,0-1-11,-1 1-23,1 0 12,0-1-1,0 1-10,-1 0 33,1-1 0,-1 0 0,0 0 0,1 1-12,-1-1 12,1 1 0,-1 0 0,0-1 0,0 1 0,0-1 12,1 1-12,-1-1 0,1 1 0,-1 0 0,1-1 0,-1 1 0,1-1-12,0 0 12,0 1 12,0 0-12,0 0 0,0 0 0,-1 0 0,1-1 0,-1 1 0,1 0 0,-1 0 0,1-1 0,0 1 0,-1-1 0,1 2-12,0-1 12,0-1 0,-1 1-11,1-1 11,-1 0 0,1 0 0,1-1 0,-1 2 0,0 0 0,0 0 0,0-1 0,-1 1 0,1-1 0,-1 0 0,2 0 0,-1 0 0,-1 0-11,1 0 0,-1 0 11,1 0 0,-1 1 0,0 0 0,1-1 0,-1 1-11,0-1-12,0 0 1,0 1 11,0-1-1,0 0 1,0 1 11,0-1 0,0 0 0,1 1-11,-1 0 11,1-1 0,-1 1-11,1-1 11,-1 1-11,1 0-1,-1 0 1,1-1 0,0 1 11,0 0 0,-1-1 0,0 1 11,1-1-22,-1 0 11,0 0 0,0 0 0,0 0 0,0 0 0,0 1-11,1-1 0,-1 1-23,0-1 0,1 0 23,-1 0-56,1-1 33,-1 2 0,0 0 34,0-1 0,0 0 0,0 0-11,1 1-101,-1-1 56,0 0 45,0 1 0,0-1-1,0 1-133,0-1 22,0 1 111,0-1 12,0 1-22,0-1 22,0 1 0,0-1 22,0 1-22,0-1 12,0 1-192,0-1 192,1 7-12,-1-2-12,1 6 12,-1-6-33,0 1-12,0-1-22,-1 1 11,0 2 22,-1-1 12,0 2-1,0-3-33,1 0-100,0 0 156,0-1 0,1-1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4:03.729"/>
    </inkml:context>
    <inkml:brush xml:id="br0">
      <inkml:brushProperty name="width" value="0.08571" units="cm"/>
      <inkml:brushProperty name="height" value="0.08571" units="cm"/>
      <inkml:brushProperty name="color" value="#2F2023"/>
    </inkml:brush>
  </inkml:definitions>
  <inkml:trace contextRef="#ctx0" brushRef="#br0">51 0 5947,'-3'1'201,"0"1"57,3-2 403,-1 0-639,0 0-11,-2 0 45,2 0 505,0 0-505,0 0 33,-1 0 2320,1 0-2330,5 0 0,-2 0-35,3 0 35,-2 0-1,-1 0 1,0 0-12,-1 0 101,1 0-79,-1 0-10,0 0-12,1 0-22,0 0-34,0 0 11,-1 0 1,1 0 22,-1 0 67,1 0-34,-1 0-11,0 0-22,1 0 0,-1 0-12,1 0-33,-1 0 45,1 0 0,-1 0 112,0 0 11,1 0-123,-1 0 0,1 0-45,0 0 0,-1 0 34,0 0-34,1 0 22,-1 0-11,1 0-11,-1 0 0,1 0 0,-1 0 23,1 0-12,0 0 11,-1 0-22,0 0 45,1 0-23,-1 0-10,1 0-1,-1 0 78,1 0 1413,-1 0-1368,1 0 12,-1 0 347,1 0-33,-1 0-292,0 0-23,1 0-78,-1 0-33,2 0-34,-2 0 0,1 0 0,0 0 45,-1 0 78,1 0-33,-1 0-57,0 0-66,1 0 33,0 0 0,0 0 0,-1 0 0,1 0-45,0 0 0,-1 0 45,1 0 45,0 0-90,-1 0 45,2 0 123,0 0-246,0 0 78,0 0-78,0 0 123,-2 0 0,2 0 0,-1 0 0,1 0 0,-2 0 45,1 0-124,-1 0 46,1 0-34,-1 0-12,0 0 79,1 0-134,-1 0 67,1 0-416,-1 0-267,1 0 560,-1-1 190,-5 1-34,2-1 68,-5 1-12,5 0-22,0 0 0,0 0 67,1 0-44,-1 0-1,1 0-22,-1 0 34,0 0-34,0 0 0,0 0 22,0 0 56,-1 0-78,1 0 56,0 0-22,0 0-34,0 0 0,0 0-34,0 0 34,0 0 0,0 0 34,0 0-1,-1 0-33,1 0 0,-1 0 0,2 0 0,-2 0 0,2 0 0,-1 0 0,1 0 0,-1 0 23,1 0-23,-1 0 0,0 0 33,1 0-33,0 0 0,-1 0 0,1 0-33,-1 0 89,0 0-79,1 0 23,-1 0 0,1 0-33,-1 0 33,0 0 0,0 0 33,1 0-33,-1 0-56,1 0 79,-1 0-46,1 0 23,-1 0 23,0 0-23,1 0 0,-2 0 33,2 0-33,-1 0 0,0 0-33,-1 0 33,2 0 33,-1 0-10,1 1 10,-1-1-33,1 0 0,-1 1 0,0-1 0,0 1 0,1-1 0,-4 1-33,2-1 33,0 0 0,0 1 0,2-1 0,0 1 0,-1-1-549,1 0-572,0 1 875,0 0 179,1 1 56,0 0 11,2-1-23,-1 0-10,1-1 33,1 0-34,-1 0-22,0 0-34,0 0 34,1 0 0,-1 0 0,0 0-23,1 0 23,-1 0 12,0 0-1,0 0 0,-1 0 0,1 0 23,-1-1-1,0 1 1,1-1 22,-1 0-22,0 0 22,1 0-34,-1 1 23,0-1 11,0 0 0,0 0 0,1 0 0,-1 1 0,1-1 0,-1 1 0,0 0 0,1 0-11,-1-1 22,1 1-11,-1 0-11,1 0-1,0 0 24,-1-1-12,0 1 0,1 0 0,-1 0 0,0 0 11,1-1-11,-1 1 11,1 0-11,-1 0 22,1 0-22,-1 0-112,0 0-291,1 0 392,-6 0 33,3 0-10,-5 1-12,4-1 0,-1 0 0,1 0 0,-1 1 0,0 0 0,2-1 11,0 1-11,-1-1 0,-1 1 0,1-1 11,-1 1 0,2 0 0,-1-1-11,0 0 23,1 1-23,-1-1 11,0 1-11,1-1 11,-1 1-11,0-1 0,1 0 0,0 0 11,-1 1-11,0 0 12,1 0-12,0-1 22,-1 1-33,1-1 22,0 1-11,-1-1 0,1 1 0,0 0 0,0-1 0,-1 0-11,1 0 11,0 0 11,-2 0-11,1 1-11,0-1 11,0 0 0,1 1-11,0-1 11,-1 0 0,1 0 0,-1 1-23,1-1-22,0 1 23,-1-1 0,1 0 44,5 0 12,-2 0 22,5 0-34,-4 0 12,0 0-1,0 0-22,0 0 45,0 0-11,0 0 0,0 0-11,0 0-12,0 0 0,0 0 1,-1 0-23,0 0 0,0 0 45,2 0-1,-1 0 1,3 0 0,-2 0 0,0-1-45,0 1 0,-1-1 11,-1 1 11,-1-1 23,1 1-34,-1-1 23,1 1-34,-1 0 11,1 0 0,0 0-11,-1-1 12,1 1-12,-1 0 56,0 0-45,1 0 34,0-1 11,-1 1 34,1 0-90,0-1-23,-1 0 57,3 0-34,-2 1-11,0 0 11,0 0 0,0 0 33,-1 0-33,0-1 0,1 1 12,0 0-12,4-1-12,-4 0 24,4 0-24,-5 1 24,1 0-24,-1 0 12,1-1-22,-1 0 22,2 0 0,-2 1-11,0-1-12,0 0 46,0 1-57,0-1 12,1 1-1,-1 0-44,1 0 56,-1 0-11,0 0-69,1 0 69,-1 0 33,-5-1-11,2 1 11,-5 0-11,5 0 0,-2 0 0,2 0 0,-1 0 0,0 0 0,0 0 0,-1 0 0,1 0 0,0 0 0,0 0 0,1 0 0,0 0 0,0 0-11,-1 0 11,1 0 0,-1 0 0,1 0 0,-1 0 0,1 0 0,-1 0 0,2 0 11,-1 0-11,1 0 0,0 0 12,-1 0-24,0 0 1,1 0 11,-5 0 11,-1 1-11,1-1-11,-1 1 0,5-1 11,-1 0-22,0 0 22,2 0 0,-1 0-23,0 1 23,1-1 0,-1 0-11,1 0-11,-1 1-23,0-1-11,1 1-101,-2-1 135,1 1-12,-1-1 34,1 0-11,0 0-12,1 0-10,0 0 33,-1 1 0,1-1 0,-1 0-11,1 0-1,-1 1 12,1-1 0,-1 1-22,1-1 11,0 0 11,-1 0 0,1 0 0,-2 0-23,2 0 12,0 0-11,-1 0 11,1 0-1,-2 0 1,0 0 11,0 0-11,0 0 0,2 0-146,0 0 101,0 0 34,-1 0-102,0 0 136,1 0-102,0 0-22,-1 0-1196,1 0 1,-1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4:35.916"/>
    </inkml:context>
    <inkml:brush xml:id="br0">
      <inkml:brushProperty name="width" value="0.08571" units="cm"/>
      <inkml:brushProperty name="height" value="0.08571" units="cm"/>
      <inkml:brushProperty name="color" value="#2F2023"/>
    </inkml:brush>
  </inkml:definitions>
  <inkml:trace contextRef="#ctx0" brushRef="#br0">42 18 6059,'3'-2'560,"-1"0"2857,-2 2-3417,0 3 0,0-2-11,0 2 33,-1-3-22,0 0 0,-1 1 0,1-1-11,-1 0 22,0 0-11,0 1 11,0-1-11,1 1 0,0-1 0,0 1-45,0-1 45,-1 1 34,1-1-34,-1 0 0,1 0 11,0 0-11,-1 0-33,1 0 223,-1 0-179,6 1 0,-2 0 23,4 0-34,-5-1 22,1 1-22,0-1 0,0 0 0,0 0 12,-1 0-1,0 0-11,1 0 23,0 0-12,0 0 12,0 0-1,-1 0-22,1 0 0,0 0 34,-1 0-12,1 0 68,-1 0-57,1 0-10,-1 0 44,2 0-22,-2 0-12,1 0 1,-1 0-12,0 0 45,1 0-11,0 0 0,0 0-44,0 0 55,0 0-56,-1 0 0,1 0 12,-1 0 10,0 0 12,1 0-45,-1 0 56,1 0-56,-1 0 0,1 0 11,0 0 23,-1 0-34,0 0 22,0 0-22,1 0 0,0-1 23,0 1-12,0-1-11,0 1 0,1-1 0,-1 0 11,-1 0-11,1 1 0,-1-1 11,0 1 0,1-1-11,0 1 0,0-1 0,-1 1 12,2 0-12,-1 0 0,1 0 11,-2 0 0,0 0 11,1 0 1,-1-1 10,1 1-33,-1 0 23,1 0-23,-1 0-11,1 0 11,-1 0 22,0 0 0,1 0-22,0 0 0,0 0 12,1 0-12,-2 0 0,1 0 0,-1 0 11,2 0-11,-2 0-11,4 0 11,-4 0 0,3 0-12,-2 0-10,1 0 22,-1 0-22,0 0 33,-1 0-11,1 0-11,-1 0 11,1 0 0,-1 0 0,1 0 0,-1 0 0,1-1 0,-1 1 0,1 0 11,-1 0-34,1 0 35,-1 0-24,1 0 12,0 0 101,-1 0-101,-5 0 0,3 0 0,-5 0 0,4 0 0,0 0 23,-1 0-12,1 0 0,0 0 0,0 0-11,-1 0 34,0 0-23,1 0-11,-1 0 11,1 0-33,0 0 33,0 1-11,0-1 11,1 0 12,-1 1 21,1-1-10,-1 0-34,1 1 11,-1-1-11,0 1 0,0-1 0,-1 0 23,0 1 11,2-1-12,0 0-33,-1 0 11,1 1 0,0-1 67,-1 0-78,1 1 11,-1-1 0,1 1 11,-1-1-11,1 0-11,0 0 11,-1 0 0,0 0 0,0 0 0,0 1 22,1 0-44,-2 0 33,1-1-11,-1 1 0,2-1 0,0 0-33,-1 0 55,0 0-22,0 1 11,1-1-44,0 0 33,-1 0 0,0 0 22,1 0-44,-1 0 22,1 0-34,-4 0 23,4 0-35,-4 0 46,4 0 0,-3 0 0,3 0 0,-2 0-44,2 0 21,0 0 12,-1 0-11,0 0 22,0 0-12,1 0 1,-1 0 11,1 0-11,-1 0-34,1 0 45,-1 0-11,1 0 11,-1 0-22,1 0-1,0 0-22,-1 0 23,1 0-34,-1 0 22,1 0 23,-1 0-34,0 0 45,0 0 0,0 0-33,1 0 33,-1 0-56,1 0 56,-1 0-135,1 0 113,-1 0-101,1 0-303,0 0 393,-1 0-23,1 0 33,-1 0-55,0 0 67,1 0-214,-1 0-178,1 0 347,-1 0 11,1 0-112,-1 0 23,1 0 122,0 0-55,-1 0 11,1-1-11,0 0-247,-1 1 303,1-1 22,0-1-33,1 1-46,0-1 46,0 1 11,0 0-1,0-1 1,0 1-11,0 0-12,0-1 34,0 0 0,1 0-11,0 1-23,0 0 23,0 0-78,2-3 55,-1 2 23,1-1-23,-3 3 34,1 0 0,1 0 11,0 0 1,1 0-1,-1 0 11,0 0-22,1 1 0,-1 0 11,0 1-11,0-1 12,0 0-1,0 0-11,-1-1 22,2 1-11,-1-1 1,0 1 10,0-1 0,2 0-22,0 0 0,0 0 12,-1 0-1,0 0 11,-1 0 12,1 0-34,-2 0 11,1 0 0,-1 0-11,1 1 0,0-1 11,0 0-11,0 1 0,0-1 12,0 0-12,0 1 0,0-1 0,0 0 0,0 0 11,0 0-11,0 0 0,0 1 0,0-1 0,0 1 11,0-1-11,-1 1 11,0-1-11,1 1 0,-1-1 0,0 1 11,1 0-11,-1-1 0,0 1 0,1-1 0,-1 1 0,0-1-11,1 0 11,-1 1 11,1-1-11,-1 0 0,0 0 0,1 1 0,-1-1 12,1 0-12,-1 1 0,1-1 11,-1 0-11,1 0 0,-1 0 56,1 0-44,-1 0-12,1 0 22,1 0-22,-3 1 0,2-1 0,0 0 0,-1 1 0,1-1 0,-1 1 11,0-1-22,2 0 11,-2 0 0,1 0 0,-1 0-11,0 0 11,1 0 11,-1 0-11,1 0 0,-1 0-11,1 0 11,-1 0 0,1 0-11,-1 0 11,1 0-56,-1 0 33,0 1-33,1-1-34,-1 1 56,1-1 23,-1 0-34,0 0 34,1 0 0,-1 0 11,1 0 0,-1 0 0,0 0-11,1 0 0,-1 0-1,1 0 12,-2 2 12,1-1-12,-1 1 11,0-1-22,-1 0 11,0 0 0,-1 0 0,1-1 0,-1 0 11,1 0-11,-1 0 0,1 0 0,-1 0 11,1 0-11,-1 0 11,1 0-11,0 0 0,-1 0 0,1 0 11,0 0-11,-1 0 12,0 0 21,1 0-33,-1 0 0,1 0 11,0 0-11,-1 0 0,1 0 0,-1 0 0,1 0 0,0 0 12,-1 0-12,1 0 0,-2 0 0,3 0 100,-2 0-100,6 0 0,-2 0 0,4 0 12,-4 0-12,0 0 0,0 0 11,-1 0 0,0 0 0,0 0-11,2 0 0,-2 0 0,1 0 11,-1 0 1,0 0-12,1 0 11,-1 0-11,0 0 12,1 0-12,-1 0 0,1 0 0,-1 0 0,1 0 0,-1 0 0,0 0 0,1 0 0,-1-1 0,0 1 0,1 0 0,0 0 0,0-1 0,-1 1 0,0-1 0,0 0 0,1 1-12,-1-1 1,1 0 11,-2 0 11,1 0-22,-1-1 22,1 1-11,0 0 0,0-1 0,-1 1-11,1 0 22,-1-1-11,0 1 0,0 0-11,0-1-1,0 1 12,0-1 0,0 1 0,0 0-11,0-1 11,0 1-22,0-1 22,0 0-11,0 0 67,0 1-56,0 5 11,0-3-11,0 5 12,0-4-12,0 0 11,0-1 0,0 0 11,0 1-22,0-1 0,-1 0 0,0 1-11,-1-2 11,1 1 0,-1-1-11,0 0 11,1 1-11,-1-1 11,1 0 11,-1 0-11,0 1 0,0-1 11,0 0-11,0 0 11,-1 0-11,2 0 0,-2 0 0,2 1 0,-1-1 0,0 0-22,0 1 0,0-1 22,0 0 11,1 0 0,0 0 0,-1 0 0,1 0-11,-1 0 34,-1 1-34,3-1 0,-3 1 0,2-1 0,-1 1 11,0-1-11,1 1 11,0-1 1,-1 0-12,1 0 0,0 0 11,-1 0 0,1 1 11,-1-1 1,1 0 22,0 1-45,-1-1 0,0 0 11,1 0 0,0 0-22,-1 0 22,0 0-11,1 0 11,0 0 0,-1 0 23,1 0-12,-1 0-10,1 0-1,-1 0 0,1 0-11,-1 0 11,1 0-11,0 0 0,-1 0 11,1 0-11,-1 0 12,1 0-1,-1 0 22,-1 0 12,1 0 11,-1 1-11,1 0 0,-1 0-12,1-1-1086,1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7:44:43.337"/>
    </inkml:context>
    <inkml:brush xml:id="br0">
      <inkml:brushProperty name="width" value="0.08571" units="cm"/>
      <inkml:brushProperty name="height" value="0.08571" units="cm"/>
      <inkml:brushProperty name="color" value="#2F2023"/>
    </inkml:brush>
  </inkml:definitions>
  <inkml:trace contextRef="#ctx0" brushRef="#br0">48 37 6339,'-3'-3'492,"1"1"439,2 2-293,-1 0-638,0 0 11,-1 0-11,0 0 0,1 1 0,0-1-11,0 2 0,0-1 11,0 1 0,1-1 0,-1 0 0,0 0 0,0 0 0,0 1 0,1-1 0,-2 0 0,1 1 0,0-1 0,0 1 22,0-1-11,1 1-11,-1-1 12,0 0-12,0 0 0,1 1 0,-1-1 78,0 1 168,1-1-257,-2 0 11,1 0 0,0 0 0,0 0-45,0 1 23,0-1 11,0 0-12,0 1 23,1-1-123,-2 0-101,1-1 168,-1 0 23,1 0 33,0-2 0,0 0 0,1-1 0,0 1 0,0 1 0,0-1 0,0 1-12,0-1 12,0 1-22,0-1-12,0 1 46,0 0-12,0-1 11,0 1-11,0 0 0,0-1 11,1 1-11,-1-1 0,1 0-11,0 1 11,0 0 0,0 0 0,0 0 0,-1-1-23,1 1 12,1 0-22,-1 1-23,0-1 56,0 0-12,0 0-32,0-1-68,0 2 56,1-1 33,-1 0 23,1 1-11,-1 0 11,1-1-22,-1 0 22,0 1-12,0-1-55,1 1-11,-1-1 313,0 0-224,-5 2 0,3-1-11,-3 2 12,2-1-12,2 1 0,-1-1 0,0 1 0,0-1 11,0 1-11,0-1 11,1 0 0,-1 0-11,1 1 11,-1-1 1,1 1-1,-1-1-11,0 1 0,1-1 0,-1 1 0,1 0 0,-2 0 0,2 1 0,-2 0 0,2-1 0,-1 0-146,1-1 146,0-5-22,0 2-12,0-4 23,0 3 0,0 1-12,1-1-10,0 2 22,0-2-23,1 1 23,0-1 0,0 0-1,-1 1 1,0 0-11,0 1 22,0 0 0,0 0 0,0 0 0,0-1 0,0 1 22,1-1-22,-1 0 11,0-1 12,0 3-12,1-2 0,-1 1 45,0 1-22,1-1 22,-2 0-45,2-1 0,0 0-11,-1 1 0,1-1-22,-1 1-113,0 0-571,1 0 456,-1 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3d28352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3d283525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3d283525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3d283525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23bf2d55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23bf2d55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3d283525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3d283525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4329196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4329196c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4329196c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4329196c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3d283525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23d283525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23bf2d55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623bf2d55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43e85a62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43e85a62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d28352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d28352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3d28352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3d283525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623bf2d5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623bf2d5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d283525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3d283525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4329196c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4329196c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4329196c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4329196c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149b961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149b961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23bf2d55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23bf2d55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AF4E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4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30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11" Type="http://schemas.openxmlformats.org/officeDocument/2006/relationships/customXml" Target="../ink/ink3.xml"/><Relationship Id="rId24" Type="http://schemas.openxmlformats.org/officeDocument/2006/relationships/image" Target="../media/image36.png"/><Relationship Id="rId5" Type="http://schemas.openxmlformats.org/officeDocument/2006/relationships/image" Target="../media/image26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openxmlformats.org/officeDocument/2006/relationships/customXml" Target="../ink/ink7.xml"/><Relationship Id="rId4" Type="http://schemas.openxmlformats.org/officeDocument/2006/relationships/hyperlink" Target="mailto:msa@kcl.ac.uk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11.xml"/><Relationship Id="rId30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238050" y="4689650"/>
            <a:ext cx="215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521078-FDAE-6259-95D3-341B14D07EC2}"/>
              </a:ext>
            </a:extLst>
          </p:cNvPr>
          <p:cNvSpPr/>
          <p:nvPr/>
        </p:nvSpPr>
        <p:spPr>
          <a:xfrm>
            <a:off x="778225" y="3459637"/>
            <a:ext cx="2841668" cy="1161338"/>
          </a:xfrm>
          <a:prstGeom prst="rect">
            <a:avLst/>
          </a:prstGeom>
          <a:solidFill>
            <a:srgbClr val="EEF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Google Shape;56;p13"/>
          <p:cNvSpPr txBox="1"/>
          <p:nvPr/>
        </p:nvSpPr>
        <p:spPr>
          <a:xfrm>
            <a:off x="872493" y="3855656"/>
            <a:ext cx="2976026" cy="553968"/>
          </a:xfrm>
          <a:prstGeom prst="rect">
            <a:avLst/>
          </a:prstGeom>
          <a:solidFill>
            <a:srgbClr val="EEFF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Garamond"/>
                <a:ea typeface="Garamond"/>
                <a:cs typeface="Garamond"/>
                <a:sym typeface="Garamond"/>
              </a:rPr>
              <a:t>Tanzim Shahid and Katherine Lazar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Garamond"/>
                <a:ea typeface="Garamond"/>
                <a:cs typeface="Garamond"/>
                <a:sym typeface="Garamond"/>
              </a:rPr>
              <a:t>(THE Year 4 Duo)</a:t>
            </a:r>
            <a:endParaRPr sz="1200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5" y="794775"/>
            <a:ext cx="4652950" cy="387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445125" y="240250"/>
            <a:ext cx="355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Garamond"/>
                <a:ea typeface="Garamond"/>
                <a:cs typeface="Garamond"/>
                <a:sym typeface="Garamond"/>
              </a:rPr>
              <a:t>Notion and Note Taking</a:t>
            </a:r>
            <a:endParaRPr sz="2400"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849" y="965100"/>
            <a:ext cx="3915151" cy="341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-1"/>
            <a:ext cx="421200" cy="4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0;p15">
            <a:extLst>
              <a:ext uri="{FF2B5EF4-FFF2-40B4-BE49-F238E27FC236}">
                <a16:creationId xmlns:a16="http://schemas.microsoft.com/office/drawing/2014/main" id="{016B2A4E-AAD2-6882-A104-3661AAB59CB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r="1980"/>
          <a:stretch/>
        </p:blipFill>
        <p:spPr>
          <a:xfrm>
            <a:off x="79750" y="867932"/>
            <a:ext cx="5564774" cy="403404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394300" y="249175"/>
            <a:ext cx="542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latin typeface="Garamond"/>
                <a:ea typeface="Garamond"/>
                <a:cs typeface="Garamond"/>
                <a:sym typeface="Garamond"/>
              </a:rPr>
              <a:t>Notion and Note Taking</a:t>
            </a:r>
            <a:endParaRPr sz="2300"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104550" y="2117900"/>
            <a:ext cx="26301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Resources used to create these notes: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-GB" b="1" dirty="0" err="1"/>
              <a:t>Quesmed</a:t>
            </a:r>
            <a:r>
              <a:rPr lang="en-GB" b="1" dirty="0"/>
              <a:t> 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-GB" sz="1800" b="1" dirty="0" err="1">
                <a:solidFill>
                  <a:srgbClr val="C00000"/>
                </a:solidFill>
              </a:rPr>
              <a:t>Passmed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  <a:endParaRPr sz="1800" b="1" dirty="0">
              <a:solidFill>
                <a:srgbClr val="C00000"/>
              </a:solidFill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-GB" b="1" dirty="0" err="1"/>
              <a:t>Zerotofinals</a:t>
            </a:r>
            <a:r>
              <a:rPr lang="en-GB" b="1" dirty="0"/>
              <a:t> </a:t>
            </a:r>
            <a:endParaRPr b="1" dirty="0"/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-GB" b="1" dirty="0"/>
              <a:t>BMJ Best Practice </a:t>
            </a:r>
            <a:endParaRPr b="1" dirty="0"/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-GB" sz="1800" b="1" dirty="0">
                <a:solidFill>
                  <a:srgbClr val="C00000"/>
                </a:solidFill>
              </a:rPr>
              <a:t>NICE Clinical Knowledge Summaries</a:t>
            </a:r>
            <a:endParaRPr sz="1800" b="1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21"/>
          <p:cNvSpPr txBox="1"/>
          <p:nvPr/>
        </p:nvSpPr>
        <p:spPr>
          <a:xfrm>
            <a:off x="3045900" y="2515500"/>
            <a:ext cx="2630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the toggle feature is great for testing your knowledge as it temporarily conceals further information!</a:t>
            </a:r>
            <a:endParaRPr sz="1200" b="1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28" name="Google Shape;128;p21"/>
          <p:cNvCxnSpPr/>
          <p:nvPr/>
        </p:nvCxnSpPr>
        <p:spPr>
          <a:xfrm rot="10800000">
            <a:off x="358500" y="2361150"/>
            <a:ext cx="2687400" cy="4212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900" y="400425"/>
            <a:ext cx="4323101" cy="14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" y="-1"/>
            <a:ext cx="421200" cy="4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Garamond"/>
                <a:ea typeface="Garamond"/>
                <a:cs typeface="Garamond"/>
                <a:sym typeface="Garamond"/>
              </a:rPr>
              <a:t>Quesmed and Passmed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311700" y="1192200"/>
            <a:ext cx="42627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Easier to view progress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Has a daily target of spaced repetition cards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Explanations tend to be more brief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£10 per month // £30 per 6 months // £40 per year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Black Friday Sale!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Recommend using Core Clinical Mock Tests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4726800" y="1192200"/>
            <a:ext cx="42627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Passmed</a:t>
            </a:r>
            <a:r>
              <a:rPr lang="en-GB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Textbook is more comprehensive than </a:t>
            </a:r>
            <a:r>
              <a:rPr lang="en-GB" b="1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Quesbook</a:t>
            </a:r>
            <a:endParaRPr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Questions are slightly harder (anecdotally)</a:t>
            </a:r>
            <a:endParaRPr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Explanations are more detailed</a:t>
            </a:r>
            <a:endParaRPr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Spaced repetition system is not as effective</a:t>
            </a:r>
            <a:endParaRPr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£15 per 4 months // £20 per 6 months // £25 per 9 months // £30 per year</a:t>
            </a:r>
            <a:endParaRPr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Year 1-3 </a:t>
            </a:r>
            <a:r>
              <a:rPr lang="en-GB" b="1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QBank</a:t>
            </a:r>
            <a:r>
              <a:rPr lang="en-GB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is free (and just as good!)</a:t>
            </a:r>
            <a:endParaRPr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00" y="3204525"/>
            <a:ext cx="3349450" cy="9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5300" y="3138725"/>
            <a:ext cx="3655451" cy="9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85;p17">
            <a:extLst>
              <a:ext uri="{FF2B5EF4-FFF2-40B4-BE49-F238E27FC236}">
                <a16:creationId xmlns:a16="http://schemas.microsoft.com/office/drawing/2014/main" id="{FFACBB1F-D57B-C426-87EF-3ED570081D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Garamond"/>
                <a:ea typeface="Garamond"/>
                <a:cs typeface="Garamond"/>
                <a:sym typeface="Garamond"/>
              </a:rPr>
              <a:t>Quizlet and Anki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311700" y="1169725"/>
            <a:ext cx="34917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Best for short term memory (aka last minute cramming)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Much much nicer UI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Games to learn with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Can’t import Anki decks into Quizlet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690100" y="1169725"/>
            <a:ext cx="43977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Better for long term memorisation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Customisable with various modifications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Better for anatomy as you can label pictures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Possible to import Quizlet decks into Anki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-"/>
            </a:pPr>
            <a:r>
              <a:rPr lang="en-GB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Some Stage 2 blocks have been made public Ankis (Thank you Josh)</a:t>
            </a:r>
            <a:endParaRPr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38" y="2781325"/>
            <a:ext cx="2854026" cy="16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1925" y="2781337"/>
            <a:ext cx="2854025" cy="180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1165750" y="2162400"/>
            <a:ext cx="51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85;p17">
            <a:extLst>
              <a:ext uri="{FF2B5EF4-FFF2-40B4-BE49-F238E27FC236}">
                <a16:creationId xmlns:a16="http://schemas.microsoft.com/office/drawing/2014/main" id="{DFAAC604-DC16-88EB-3131-6B99EA358A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347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Garamond"/>
                <a:ea typeface="Garamond"/>
                <a:cs typeface="Garamond"/>
                <a:sym typeface="Garamond"/>
              </a:rPr>
              <a:t>Progress Test Practice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5C8AF30-8AB0-5373-5EFB-D6933E221F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14"/>
          <a:stretch/>
        </p:blipFill>
        <p:spPr>
          <a:xfrm>
            <a:off x="685800" y="977931"/>
            <a:ext cx="7772400" cy="38184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0" y="785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Garamond"/>
                <a:ea typeface="Garamond"/>
                <a:cs typeface="Garamond"/>
                <a:sym typeface="Garamond"/>
              </a:rPr>
              <a:t>Approaching Exam Questions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311700" y="1606450"/>
            <a:ext cx="85206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90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>
                <a:latin typeface="Garamond"/>
                <a:ea typeface="Garamond"/>
                <a:cs typeface="Garamond"/>
                <a:sym typeface="Garamond"/>
              </a:rPr>
              <a:t>Knowing the answer is the best way to get a question right!</a:t>
            </a:r>
            <a:endParaRPr sz="19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>
                <a:latin typeface="Garamond"/>
                <a:ea typeface="Garamond"/>
                <a:cs typeface="Garamond"/>
                <a:sym typeface="Garamond"/>
              </a:rPr>
              <a:t>Otherwise just narrowing your chances from 20% to 50% is a good method</a:t>
            </a:r>
            <a:endParaRPr sz="19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>
                <a:latin typeface="Garamond"/>
                <a:ea typeface="Garamond"/>
                <a:cs typeface="Garamond"/>
                <a:sym typeface="Garamond"/>
              </a:rPr>
              <a:t>Keep in mind what the single best answer is out of the given options</a:t>
            </a:r>
            <a:endParaRPr sz="19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>
                <a:latin typeface="Garamond"/>
                <a:ea typeface="Garamond"/>
                <a:cs typeface="Garamond"/>
                <a:sym typeface="Garamond"/>
              </a:rPr>
              <a:t>Read the question before even looking at the multiple choices!  </a:t>
            </a:r>
            <a:endParaRPr sz="1900" b="1"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1206638" y="164500"/>
            <a:ext cx="6478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Garamond"/>
                <a:ea typeface="Garamond"/>
                <a:cs typeface="Garamond"/>
                <a:sym typeface="Garamond"/>
              </a:rPr>
              <a:t>Example Question</a:t>
            </a:r>
            <a:endParaRPr sz="2500"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925" y="905875"/>
            <a:ext cx="6337226" cy="38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3385400" y="2395725"/>
            <a:ext cx="4229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Most likely would include ECG abnormalities in the stem like electrical alternans or small QRS complexes globally</a:t>
            </a:r>
            <a:endParaRPr sz="1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3385400" y="3321650"/>
            <a:ext cx="4229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Would it cause chest pain? Particularly chest pain worse on inspiration?</a:t>
            </a:r>
            <a:endParaRPr sz="1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3385400" y="3776450"/>
            <a:ext cx="5297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No other signs of infection like a fever or a productive cough</a:t>
            </a:r>
            <a:endParaRPr sz="1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3385400" y="4077600"/>
            <a:ext cx="4229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Angina is narrowing of coronary arteries, would it cause pain worse on inspiration?</a:t>
            </a:r>
            <a:endParaRPr sz="10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Google Shape;85;p17">
            <a:extLst>
              <a:ext uri="{FF2B5EF4-FFF2-40B4-BE49-F238E27FC236}">
                <a16:creationId xmlns:a16="http://schemas.microsoft.com/office/drawing/2014/main" id="{888EAD42-01A5-CE2D-115C-2AA74B7823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25" y="290950"/>
            <a:ext cx="5114529" cy="30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000" y="3541300"/>
            <a:ext cx="4075125" cy="14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85;p17">
            <a:extLst>
              <a:ext uri="{FF2B5EF4-FFF2-40B4-BE49-F238E27FC236}">
                <a16:creationId xmlns:a16="http://schemas.microsoft.com/office/drawing/2014/main" id="{09F34B4C-1A3F-0D43-9932-6B5AF550E9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3452" y="20719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623400" y="45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General Advice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Once you have learned a condition, test your understanding with practice questions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Group learning can be beneficial but prioritise and make time for private study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-GB" b="1" i="1" dirty="0">
                <a:latin typeface="Garamond"/>
                <a:ea typeface="Garamond"/>
                <a:cs typeface="Garamond"/>
                <a:sym typeface="Garamond"/>
              </a:rPr>
              <a:t>Make use of the progress test feedback?????</a:t>
            </a:r>
            <a:endParaRPr b="1" i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Triads and mnemonics will be your best friends!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-GB" sz="3600" b="1" dirty="0" err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GKTeach</a:t>
            </a:r>
            <a:r>
              <a:rPr lang="en-GB" sz="36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sessions – starting next week</a:t>
            </a:r>
            <a:endParaRPr sz="3600" b="1" dirty="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Societies revision sessions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Google Shape;85;p17">
            <a:extLst>
              <a:ext uri="{FF2B5EF4-FFF2-40B4-BE49-F238E27FC236}">
                <a16:creationId xmlns:a16="http://schemas.microsoft.com/office/drawing/2014/main" id="{8EF9E6D3-3CA8-1CD1-B1A5-34F5CDF54F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Garamond"/>
                <a:ea typeface="Garamond"/>
                <a:cs typeface="Garamond"/>
                <a:sym typeface="Garamond"/>
              </a:rPr>
              <a:t>Useful resources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311700" y="1081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 dirty="0">
                <a:latin typeface="Garamond"/>
                <a:ea typeface="Garamond"/>
                <a:cs typeface="Garamond"/>
                <a:sym typeface="Garamond"/>
              </a:rPr>
              <a:t>UKMLA content map is your new conditions list!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 dirty="0" err="1">
                <a:latin typeface="Garamond"/>
                <a:ea typeface="Garamond"/>
                <a:cs typeface="Garamond"/>
                <a:sym typeface="Garamond"/>
              </a:rPr>
              <a:t>Quesmed</a:t>
            </a:r>
            <a:endParaRPr sz="1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 dirty="0" err="1">
                <a:latin typeface="Garamond"/>
                <a:ea typeface="Garamond"/>
                <a:cs typeface="Garamond"/>
                <a:sym typeface="Garamond"/>
              </a:rPr>
              <a:t>Passmed</a:t>
            </a:r>
            <a:endParaRPr sz="1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 dirty="0">
                <a:latin typeface="Garamond"/>
                <a:ea typeface="Garamond"/>
                <a:cs typeface="Garamond"/>
                <a:sym typeface="Garamond"/>
              </a:rPr>
              <a:t>BMJ Best Practice</a:t>
            </a:r>
            <a:endParaRPr sz="1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 dirty="0">
                <a:latin typeface="Garamond"/>
                <a:ea typeface="Garamond"/>
                <a:cs typeface="Garamond"/>
                <a:sym typeface="Garamond"/>
              </a:rPr>
              <a:t>NICE Guidelines &amp; Clinical Knowledge Summaries</a:t>
            </a:r>
            <a:endParaRPr sz="1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 dirty="0">
                <a:latin typeface="Garamond"/>
                <a:ea typeface="Garamond"/>
                <a:cs typeface="Garamond"/>
                <a:sym typeface="Garamond"/>
              </a:rPr>
              <a:t>Anki</a:t>
            </a:r>
            <a:endParaRPr sz="1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 dirty="0">
                <a:latin typeface="Garamond"/>
                <a:ea typeface="Garamond"/>
                <a:cs typeface="Garamond"/>
                <a:sym typeface="Garamond"/>
              </a:rPr>
              <a:t>Notion</a:t>
            </a:r>
            <a:endParaRPr sz="1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 dirty="0">
                <a:latin typeface="Garamond"/>
                <a:ea typeface="Garamond"/>
                <a:cs typeface="Garamond"/>
                <a:sym typeface="Garamond"/>
              </a:rPr>
              <a:t>Medical Schools Council Past Papers (found on Keats)</a:t>
            </a:r>
            <a:endParaRPr sz="1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-"/>
            </a:pPr>
            <a:r>
              <a:rPr lang="en-GB" sz="1900" b="1" dirty="0">
                <a:latin typeface="Garamond"/>
                <a:ea typeface="Garamond"/>
                <a:cs typeface="Garamond"/>
                <a:sym typeface="Garamond"/>
              </a:rPr>
              <a:t>Oxford Clinical Handbook of Medicine (Cheese and Onion Book)</a:t>
            </a:r>
            <a:endParaRPr sz="19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Google Shape;85;p17">
            <a:extLst>
              <a:ext uri="{FF2B5EF4-FFF2-40B4-BE49-F238E27FC236}">
                <a16:creationId xmlns:a16="http://schemas.microsoft.com/office/drawing/2014/main" id="{9BCB2FC3-7C32-6563-FE80-8C3A44CA3C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Garamond"/>
                <a:ea typeface="Garamond"/>
                <a:cs typeface="Garamond"/>
                <a:sym typeface="Garamond"/>
              </a:rPr>
              <a:t>Session topics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aramond"/>
              <a:buChar char="-"/>
            </a:pPr>
            <a:r>
              <a:rPr lang="en-GB" sz="2200" b="1">
                <a:latin typeface="Garamond"/>
                <a:ea typeface="Garamond"/>
                <a:cs typeface="Garamond"/>
                <a:sym typeface="Garamond"/>
              </a:rPr>
              <a:t>The Exam</a:t>
            </a:r>
            <a:endParaRPr sz="22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aramond"/>
              <a:buChar char="-"/>
            </a:pPr>
            <a:r>
              <a:rPr lang="en-GB" sz="2200" b="1">
                <a:latin typeface="Garamond"/>
                <a:ea typeface="Garamond"/>
                <a:cs typeface="Garamond"/>
                <a:sym typeface="Garamond"/>
              </a:rPr>
              <a:t>Learning techniques </a:t>
            </a:r>
            <a:endParaRPr sz="22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aramond"/>
              <a:buChar char="-"/>
            </a:pPr>
            <a:r>
              <a:rPr lang="en-GB" sz="2200" b="1">
                <a:latin typeface="Garamond"/>
                <a:ea typeface="Garamond"/>
                <a:cs typeface="Garamond"/>
                <a:sym typeface="Garamond"/>
              </a:rPr>
              <a:t>Revision resources </a:t>
            </a:r>
            <a:endParaRPr sz="22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aramond"/>
              <a:buChar char="-"/>
            </a:pPr>
            <a:r>
              <a:rPr lang="en-GB" sz="2200" b="1">
                <a:latin typeface="Garamond"/>
                <a:ea typeface="Garamond"/>
                <a:cs typeface="Garamond"/>
                <a:sym typeface="Garamond"/>
              </a:rPr>
              <a:t>Approaching exam questions </a:t>
            </a:r>
            <a:endParaRPr sz="22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Garamond"/>
              <a:buChar char="-"/>
            </a:pPr>
            <a:r>
              <a:rPr lang="en-GB" sz="2200" b="1">
                <a:latin typeface="Garamond"/>
                <a:ea typeface="Garamond"/>
                <a:cs typeface="Garamond"/>
                <a:sym typeface="Garamond"/>
              </a:rPr>
              <a:t>General Advice</a:t>
            </a:r>
            <a:endParaRPr sz="2200"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CE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338150" y="453925"/>
            <a:ext cx="430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120" b="1" dirty="0">
                <a:latin typeface="Garamond"/>
                <a:ea typeface="Garamond"/>
                <a:cs typeface="Garamond"/>
                <a:sym typeface="Garamond"/>
              </a:rPr>
              <a:t>Any Questions? Feedback Form</a:t>
            </a:r>
            <a:r>
              <a:rPr lang="en-GB" sz="2120" dirty="0"/>
              <a:t> </a:t>
            </a:r>
            <a:endParaRPr sz="2120" dirty="0"/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563" y="153026"/>
            <a:ext cx="2379740" cy="86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/>
          <p:nvPr/>
        </p:nvSpPr>
        <p:spPr>
          <a:xfrm>
            <a:off x="3879875" y="1085650"/>
            <a:ext cx="36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3399958" y="1268050"/>
            <a:ext cx="4216898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Garamond"/>
                <a:ea typeface="Garamond"/>
                <a:cs typeface="Garamond"/>
                <a:sym typeface="Garamond"/>
              </a:rPr>
              <a:t>Useful contacts: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msa@kcl.ac.uk</a:t>
            </a:r>
            <a:endParaRPr lang="en-GB" u="sng" dirty="0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Garamond"/>
                <a:ea typeface="Garamond"/>
                <a:cs typeface="Garamond"/>
                <a:sym typeface="Garamond"/>
              </a:rPr>
              <a:t>Follow GKT MSA 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Garamond"/>
                <a:ea typeface="Garamond"/>
                <a:cs typeface="Garamond"/>
                <a:sym typeface="Garamond"/>
              </a:rPr>
              <a:t>- Instagram: @</a:t>
            </a:r>
            <a:r>
              <a:rPr lang="en-GB" dirty="0" err="1">
                <a:latin typeface="Garamond"/>
                <a:ea typeface="Garamond"/>
                <a:cs typeface="Garamond"/>
                <a:sym typeface="Garamond"/>
              </a:rPr>
              <a:t>gktmsa</a:t>
            </a:r>
            <a:endParaRPr lang="en-GB" dirty="0">
              <a:latin typeface="Garamond"/>
              <a:ea typeface="Garamond"/>
              <a:cs typeface="Garamond"/>
              <a:sym typeface="Garamond"/>
            </a:endParaRPr>
          </a:p>
          <a:p>
            <a:r>
              <a:rPr lang="en-GB" dirty="0">
                <a:latin typeface="Garamond"/>
                <a:ea typeface="Garamond"/>
                <a:cs typeface="Garamond"/>
                <a:sym typeface="Garamond"/>
              </a:rPr>
              <a:t>- Facebook: </a:t>
            </a:r>
            <a:r>
              <a:rPr lang="en-GB" dirty="0" err="1">
                <a:latin typeface="Garamond"/>
                <a:ea typeface="Garamond"/>
                <a:cs typeface="Garamond"/>
                <a:sym typeface="Garamond"/>
              </a:rPr>
              <a:t>www.facebook.com</a:t>
            </a:r>
            <a:r>
              <a:rPr lang="en-GB" dirty="0">
                <a:latin typeface="Garamond"/>
                <a:ea typeface="Garamond"/>
                <a:cs typeface="Garamond"/>
                <a:sym typeface="Garamond"/>
              </a:rPr>
              <a:t>/</a:t>
            </a:r>
            <a:r>
              <a:rPr lang="en-GB" dirty="0" err="1">
                <a:latin typeface="Garamond"/>
                <a:ea typeface="Garamond"/>
                <a:cs typeface="Garamond"/>
                <a:sym typeface="Garamond"/>
              </a:rPr>
              <a:t>gktmsa</a:t>
            </a:r>
            <a:endParaRPr lang="en-GB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Garamond"/>
                <a:ea typeface="Garamond"/>
                <a:cs typeface="Garamond"/>
                <a:sym typeface="Garamond"/>
              </a:rPr>
              <a:t>- TikTok: @</a:t>
            </a:r>
            <a:r>
              <a:rPr lang="en-GB" dirty="0" err="1">
                <a:latin typeface="Garamond"/>
                <a:ea typeface="Garamond"/>
                <a:cs typeface="Garamond"/>
                <a:sym typeface="Garamond"/>
              </a:rPr>
              <a:t>gktmedics</a:t>
            </a:r>
            <a:endParaRPr lang="en-GB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Garamond"/>
                <a:ea typeface="Garamond"/>
                <a:cs typeface="Garamond"/>
                <a:sym typeface="Garamond"/>
              </a:rPr>
              <a:t>- Twitter: @</a:t>
            </a:r>
            <a:r>
              <a:rPr lang="en-GB" dirty="0" err="1">
                <a:latin typeface="Garamond"/>
                <a:ea typeface="Garamond"/>
                <a:cs typeface="Garamond"/>
                <a:sym typeface="Garamond"/>
              </a:rPr>
              <a:t>gktmsa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30"/>
          <p:cNvSpPr txBox="1"/>
          <p:nvPr/>
        </p:nvSpPr>
        <p:spPr>
          <a:xfrm>
            <a:off x="338138" y="4485000"/>
            <a:ext cx="30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338150" y="4243575"/>
            <a:ext cx="339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https://</a:t>
            </a:r>
            <a:r>
              <a:rPr lang="en-GB" b="1" dirty="0" err="1">
                <a:latin typeface="Garamond"/>
                <a:ea typeface="Garamond"/>
                <a:cs typeface="Garamond"/>
                <a:sym typeface="Garamond"/>
              </a:rPr>
              <a:t>forms.gle</a:t>
            </a: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/MEP9J3zVmK5SBjxo7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4F55D-3BAF-82F1-5F1D-33713246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8" y="1026625"/>
            <a:ext cx="2895256" cy="28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E16400-9DF7-6AEF-520C-078FDEC82BA1}"/>
              </a:ext>
            </a:extLst>
          </p:cNvPr>
          <p:cNvGrpSpPr/>
          <p:nvPr/>
        </p:nvGrpSpPr>
        <p:grpSpPr>
          <a:xfrm>
            <a:off x="5215391" y="3529290"/>
            <a:ext cx="3691884" cy="1513741"/>
            <a:chOff x="5476973" y="129580"/>
            <a:chExt cx="3502058" cy="1435909"/>
          </a:xfrm>
        </p:grpSpPr>
        <p:pic>
          <p:nvPicPr>
            <p:cNvPr id="3" name="Picture 2" descr="A white sign with green text&#10;&#10;Description automatically generated">
              <a:extLst>
                <a:ext uri="{FF2B5EF4-FFF2-40B4-BE49-F238E27FC236}">
                  <a16:creationId xmlns:a16="http://schemas.microsoft.com/office/drawing/2014/main" id="{756C025E-27F1-71EC-6C89-1CE2EBB04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6973" y="129580"/>
              <a:ext cx="3502058" cy="143590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AEBC462-E8CD-77F5-B142-F2787E9BC853}"/>
                    </a:ext>
                  </a:extLst>
                </p14:cNvPr>
                <p14:cNvContentPartPr/>
                <p14:nvPr/>
              </p14:nvContentPartPr>
              <p14:xfrm>
                <a:off x="7191345" y="964277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AEBC462-E8CD-77F5-B142-F2787E9BC8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87025" y="95995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9B18D5-8045-245B-ACDA-7D178041044B}"/>
                    </a:ext>
                  </a:extLst>
                </p14:cNvPr>
                <p14:cNvContentPartPr/>
                <p14:nvPr/>
              </p14:nvContentPartPr>
              <p14:xfrm>
                <a:off x="7187220" y="924017"/>
                <a:ext cx="76680" cy="116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9B18D5-8045-245B-ACDA-7D17804104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72906" y="909352"/>
                  <a:ext cx="105307" cy="145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9AE98D-D19D-E665-2F62-47E43ECA74C6}"/>
                    </a:ext>
                  </a:extLst>
                </p14:cNvPr>
                <p14:cNvContentPartPr/>
                <p14:nvPr/>
              </p14:nvContentPartPr>
              <p14:xfrm>
                <a:off x="7184700" y="901337"/>
                <a:ext cx="56520" cy="60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9AE98D-D19D-E665-2F62-47E43ECA74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70400" y="886649"/>
                  <a:ext cx="85461" cy="89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21CEA1-606F-550B-F66D-BFE9FEE52028}"/>
                    </a:ext>
                  </a:extLst>
                </p14:cNvPr>
                <p14:cNvContentPartPr/>
                <p14:nvPr/>
              </p14:nvContentPartPr>
              <p14:xfrm>
                <a:off x="7202340" y="904217"/>
                <a:ext cx="39960" cy="119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21CEA1-606F-550B-F66D-BFE9FEE520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87654" y="889533"/>
                  <a:ext cx="68991" cy="148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29C87C-DD43-7272-449B-BBF54708C2DF}"/>
                    </a:ext>
                  </a:extLst>
                </p14:cNvPr>
                <p14:cNvContentPartPr/>
                <p14:nvPr/>
              </p14:nvContentPartPr>
              <p14:xfrm>
                <a:off x="7209900" y="901337"/>
                <a:ext cx="21960" cy="44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29C87C-DD43-7272-449B-BBF54708C2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5489" y="886691"/>
                  <a:ext cx="51126" cy="72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CD2299-2E1B-1514-323F-82EBD183D8F6}"/>
                    </a:ext>
                  </a:extLst>
                </p14:cNvPr>
                <p14:cNvContentPartPr/>
                <p14:nvPr/>
              </p14:nvContentPartPr>
              <p14:xfrm>
                <a:off x="7197300" y="928337"/>
                <a:ext cx="33120" cy="100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CD2299-2E1B-1514-323F-82EBD183D8F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82618" y="913991"/>
                  <a:ext cx="62143" cy="129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1625B0-7754-1D3A-D6CF-EBB33487E6C3}"/>
                    </a:ext>
                  </a:extLst>
                </p14:cNvPr>
                <p14:cNvContentPartPr/>
                <p14:nvPr/>
              </p14:nvContentPartPr>
              <p14:xfrm>
                <a:off x="7192980" y="1038497"/>
                <a:ext cx="66600" cy="7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1625B0-7754-1D3A-D6CF-EBB33487E6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78218" y="1024307"/>
                  <a:ext cx="957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7D26B4-BA08-B170-A28D-FE1AE3CCE5D3}"/>
                    </a:ext>
                  </a:extLst>
                </p14:cNvPr>
                <p14:cNvContentPartPr/>
                <p14:nvPr/>
              </p14:nvContentPartPr>
              <p14:xfrm>
                <a:off x="7187870" y="1037805"/>
                <a:ext cx="75600" cy="1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7D26B4-BA08-B170-A28D-FE1AE3CCE5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73160" y="1023460"/>
                  <a:ext cx="104677" cy="42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BA7B26-CABF-8B45-2BCD-95D8AADD0244}"/>
                    </a:ext>
                  </a:extLst>
                </p14:cNvPr>
                <p14:cNvContentPartPr/>
                <p14:nvPr/>
              </p14:nvContentPartPr>
              <p14:xfrm>
                <a:off x="7180310" y="936645"/>
                <a:ext cx="16560" cy="25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BA7B26-CABF-8B45-2BCD-95D8AADD02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65778" y="921980"/>
                  <a:ext cx="44949" cy="549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6ADED10-FFC6-FC5F-3900-45E9C750C9F3}"/>
                  </a:ext>
                </a:extLst>
              </p14:cNvPr>
              <p14:cNvContentPartPr/>
              <p14:nvPr/>
            </p14:nvContentPartPr>
            <p14:xfrm>
              <a:off x="4238687" y="4843298"/>
              <a:ext cx="32760" cy="52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6ADED10-FFC6-FC5F-3900-45E9C750C9F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30687" y="4735298"/>
                <a:ext cx="2484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1771571-1BC4-BD45-98AA-8F098F25BE30}"/>
                  </a:ext>
                </a:extLst>
              </p14:cNvPr>
              <p14:cNvContentPartPr/>
              <p14:nvPr/>
            </p14:nvContentPartPr>
            <p14:xfrm>
              <a:off x="4537487" y="4851938"/>
              <a:ext cx="29880" cy="69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1771571-1BC4-BD45-98AA-8F098F25BE3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29847" y="4743938"/>
                <a:ext cx="2455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CB5852-E506-E19C-FAF4-9F1B7A78168D}"/>
                  </a:ext>
                </a:extLst>
              </p14:cNvPr>
              <p14:cNvContentPartPr/>
              <p14:nvPr/>
            </p14:nvContentPartPr>
            <p14:xfrm>
              <a:off x="4870847" y="4860218"/>
              <a:ext cx="32760" cy="56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CB5852-E506-E19C-FAF4-9F1B7A7816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62847" y="4752578"/>
                <a:ext cx="248400" cy="27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The IN-PERSON (online) Exams 23/24</a:t>
            </a:r>
            <a:endParaRPr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5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Blocks:</a:t>
            </a: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Human Development</a:t>
            </a: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Supporting Life</a:t>
            </a: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Inflammation</a:t>
            </a: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Ageing</a:t>
            </a: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Vascular</a:t>
            </a: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Trauma</a:t>
            </a: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GB" b="1" dirty="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Cognition, Movement and Senses</a:t>
            </a: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 and </a:t>
            </a: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Cancer and Clinical Genetics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Stage 2 Year 2: three progress tests - PT1 in November, PT2 in January, PT3 in May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Stage 2 Year 3: two progress tests -  PT5 in November and the summative exam PT6 in January 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150 QUESTIONS – WHOLE NEW QUESTION BANK – UKMLA focused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latin typeface="Garamond"/>
                <a:ea typeface="Garamond"/>
                <a:cs typeface="Garamond"/>
                <a:sym typeface="Garamond"/>
              </a:rPr>
              <a:t>Most likely will not see repeats anymore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EPM DOES NOT MATTER ANYMORE!</a:t>
            </a:r>
            <a:endParaRPr sz="3600" b="1" u="sng" dirty="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311475" y="409350"/>
            <a:ext cx="745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latin typeface="Garamond"/>
                <a:ea typeface="Garamond"/>
                <a:cs typeface="Garamond"/>
                <a:sym typeface="Garamond"/>
              </a:rPr>
              <a:t>What exactly are we expected to know for the progress tests?</a:t>
            </a:r>
            <a:endParaRPr sz="2200"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11475" y="1121275"/>
            <a:ext cx="763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311475" y="1121275"/>
            <a:ext cx="8311500" cy="320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-"/>
            </a:pPr>
            <a:r>
              <a:rPr lang="en-GB" sz="18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Condition signs and symptoms </a:t>
            </a:r>
            <a:endParaRPr sz="1800"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-"/>
            </a:pPr>
            <a:r>
              <a:rPr lang="en-GB" sz="18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Treatment and management (medication, side effects, contraindications, pathways, referrals)</a:t>
            </a:r>
            <a:endParaRPr sz="1800"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-"/>
            </a:pPr>
            <a:r>
              <a:rPr lang="en-GB" sz="18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Investigations</a:t>
            </a:r>
            <a:endParaRPr sz="1800"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-"/>
            </a:pPr>
            <a:r>
              <a:rPr lang="en-GB" sz="18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Interpretation (Blood Test Results, ECGS, Scans, Histology)</a:t>
            </a:r>
            <a:endParaRPr sz="1800"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-"/>
            </a:pPr>
            <a:r>
              <a:rPr lang="en-GB" sz="18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Ethics and Legislation</a:t>
            </a:r>
            <a:endParaRPr sz="1800"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-"/>
            </a:pPr>
            <a:r>
              <a:rPr lang="en-GB" sz="18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Stage 2 Condition List is very useful!</a:t>
            </a:r>
            <a:endParaRPr sz="1800"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MBBS programme is a “spiral curriculum” - it is possible for some Stage 1 and themed-learning week topics to appear in exams – again UKMLA content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Google Shape;70;p15">
            <a:extLst>
              <a:ext uri="{FF2B5EF4-FFF2-40B4-BE49-F238E27FC236}">
                <a16:creationId xmlns:a16="http://schemas.microsoft.com/office/drawing/2014/main" id="{DF789B96-D2B3-3C96-F8A2-C788566AF5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trees and people in front of it&#10;&#10;Description automatically generated">
            <a:extLst>
              <a:ext uri="{FF2B5EF4-FFF2-40B4-BE49-F238E27FC236}">
                <a16:creationId xmlns:a16="http://schemas.microsoft.com/office/drawing/2014/main" id="{F39B9A34-B328-A290-4C29-1B31D03E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20" y="0"/>
            <a:ext cx="2635959" cy="5143500"/>
          </a:xfrm>
          <a:prstGeom prst="rect">
            <a:avLst/>
          </a:prstGeom>
        </p:spPr>
      </p:pic>
      <p:pic>
        <p:nvPicPr>
          <p:cNvPr id="6" name="Google Shape;70;p15">
            <a:extLst>
              <a:ext uri="{FF2B5EF4-FFF2-40B4-BE49-F238E27FC236}">
                <a16:creationId xmlns:a16="http://schemas.microsoft.com/office/drawing/2014/main" id="{BC36B014-0259-9682-E0BC-FF3D4092F8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9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CA4586CA-7BFE-98BE-651C-86DB5AAE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20" y="0"/>
            <a:ext cx="2635959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1C717-6913-1E1E-927D-1819E1D1D6B7}"/>
              </a:ext>
            </a:extLst>
          </p:cNvPr>
          <p:cNvSpPr txBox="1"/>
          <p:nvPr/>
        </p:nvSpPr>
        <p:spPr>
          <a:xfrm>
            <a:off x="5889979" y="1414021"/>
            <a:ext cx="2318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aramond" panose="02020404030301010803" pitchFamily="18" charset="0"/>
              </a:rPr>
              <a:t>Follow us on TikTok:</a:t>
            </a:r>
          </a:p>
          <a:p>
            <a:endParaRPr lang="en-GB" b="1" dirty="0">
              <a:latin typeface="Garamond" panose="02020404030301010803" pitchFamily="18" charset="0"/>
            </a:endParaRPr>
          </a:p>
          <a:p>
            <a:r>
              <a:rPr lang="en-GB" b="1" dirty="0">
                <a:latin typeface="Garamond" panose="02020404030301010803" pitchFamily="18" charset="0"/>
              </a:rPr>
              <a:t>@</a:t>
            </a:r>
            <a:r>
              <a:rPr lang="en-GB" b="1" dirty="0" err="1">
                <a:latin typeface="Garamond" panose="02020404030301010803" pitchFamily="18" charset="0"/>
              </a:rPr>
              <a:t>gktmedics</a:t>
            </a:r>
            <a:endParaRPr lang="en-GB" b="1" dirty="0">
              <a:latin typeface="Garamond" panose="02020404030301010803" pitchFamily="18" charset="0"/>
            </a:endParaRPr>
          </a:p>
        </p:txBody>
      </p:sp>
      <p:pic>
        <p:nvPicPr>
          <p:cNvPr id="4" name="Google Shape;70;p15">
            <a:extLst>
              <a:ext uri="{FF2B5EF4-FFF2-40B4-BE49-F238E27FC236}">
                <a16:creationId xmlns:a16="http://schemas.microsoft.com/office/drawing/2014/main" id="{7E5315E6-FECC-0206-E05E-C59F2C2CAF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37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Garamond"/>
                <a:ea typeface="Garamond"/>
                <a:cs typeface="Garamond"/>
                <a:sym typeface="Garamond"/>
              </a:rPr>
              <a:t>Learning Techniques 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successful learning technique should enable you to differentiate between conditions 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technique should be sustainable and should strengthen your ability to recall information, applying this in the exam. Try doing active recall with spaced repetition (it helps)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There are a plethora of ways to learn and revise - note taking, flashcards, mind maps, practice exam questions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Practising exam questions is crucial for testing your understanding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the feedback you get from progress tests to identify gaps in your knowledge </a:t>
            </a:r>
            <a:r>
              <a:rPr lang="en-GB" b="1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Learning and revision are personal to you - you can take tips from your peers but it is best to not compare yourself, your progress and your way of learning to others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144675" y="380125"/>
            <a:ext cx="372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Garamond"/>
                <a:ea typeface="Garamond"/>
                <a:cs typeface="Garamond"/>
                <a:sym typeface="Garamond"/>
              </a:rPr>
              <a:t>System based mind maps </a:t>
            </a:r>
            <a:endParaRPr sz="2500"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778700" y="1441325"/>
            <a:ext cx="4365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Garamond"/>
              <a:buChar char="●"/>
            </a:pPr>
            <a:r>
              <a:rPr lang="en-GB" sz="1500" b="1">
                <a:latin typeface="Garamond"/>
                <a:ea typeface="Garamond"/>
                <a:cs typeface="Garamond"/>
                <a:sym typeface="Garamond"/>
              </a:rPr>
              <a:t>Excellent for spotting the overlapping features and differences between conditions</a:t>
            </a:r>
            <a:endParaRPr sz="15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Garamond"/>
              <a:buChar char="●"/>
            </a:pPr>
            <a:r>
              <a:rPr lang="en-GB" sz="1500" b="1">
                <a:latin typeface="Garamond"/>
                <a:ea typeface="Garamond"/>
                <a:cs typeface="Garamond"/>
                <a:sym typeface="Garamond"/>
              </a:rPr>
              <a:t>Helps with differential diagnoses </a:t>
            </a:r>
            <a:endParaRPr sz="15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Garamond"/>
              <a:buChar char="●"/>
            </a:pPr>
            <a:r>
              <a:rPr lang="en-GB" sz="1500" b="1">
                <a:latin typeface="Garamond"/>
                <a:ea typeface="Garamond"/>
                <a:cs typeface="Garamond"/>
                <a:sym typeface="Garamond"/>
              </a:rPr>
              <a:t>Main subject areas covered are signs and symptoms, management , complications </a:t>
            </a:r>
            <a:endParaRPr sz="15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75" y="1067575"/>
            <a:ext cx="4598375" cy="36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85;p17">
            <a:extLst>
              <a:ext uri="{FF2B5EF4-FFF2-40B4-BE49-F238E27FC236}">
                <a16:creationId xmlns:a16="http://schemas.microsoft.com/office/drawing/2014/main" id="{49D77458-E742-3EB7-CFA5-9078C703C3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376025" y="267200"/>
            <a:ext cx="5700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Garamond"/>
                <a:ea typeface="Garamond"/>
                <a:cs typeface="Garamond"/>
                <a:sym typeface="Garamond"/>
              </a:rPr>
              <a:t>Note-Taking</a:t>
            </a:r>
            <a:endParaRPr sz="2500"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25" y="916725"/>
            <a:ext cx="3954476" cy="403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2901" y="958400"/>
            <a:ext cx="4508700" cy="27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3218325" y="144725"/>
            <a:ext cx="14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disease-specific</a:t>
            </a:r>
            <a:endParaRPr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7398300" y="144725"/>
            <a:ext cx="15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medication-specific</a:t>
            </a:r>
            <a:endParaRPr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03" name="Google Shape;103;p19"/>
          <p:cNvCxnSpPr/>
          <p:nvPr/>
        </p:nvCxnSpPr>
        <p:spPr>
          <a:xfrm flipH="1">
            <a:off x="3463800" y="544925"/>
            <a:ext cx="346200" cy="723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9"/>
          <p:cNvCxnSpPr>
            <a:stCxn id="102" idx="2"/>
          </p:cNvCxnSpPr>
          <p:nvPr/>
        </p:nvCxnSpPr>
        <p:spPr>
          <a:xfrm flipH="1">
            <a:off x="7996050" y="544925"/>
            <a:ext cx="198900" cy="830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" name="Google Shape;105;p19"/>
          <p:cNvSpPr txBox="1"/>
          <p:nvPr/>
        </p:nvSpPr>
        <p:spPr>
          <a:xfrm>
            <a:off x="4664025" y="3749500"/>
            <a:ext cx="438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 split my notes up via the block that they fall under :) </a:t>
            </a:r>
            <a:endParaRPr sz="12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Don’t forget about GP and Mental Health!</a:t>
            </a:r>
            <a:endParaRPr sz="12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5">
            <a:alphaModFix/>
          </a:blip>
          <a:srcRect b="8240"/>
          <a:stretch/>
        </p:blipFill>
        <p:spPr>
          <a:xfrm>
            <a:off x="5092813" y="4300863"/>
            <a:ext cx="546500" cy="7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6">
            <a:alphaModFix/>
          </a:blip>
          <a:srcRect b="8307"/>
          <a:stretch/>
        </p:blipFill>
        <p:spPr>
          <a:xfrm>
            <a:off x="5819488" y="4238689"/>
            <a:ext cx="460150" cy="76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2500" y="4258238"/>
            <a:ext cx="460150" cy="7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8">
            <a:alphaModFix/>
          </a:blip>
          <a:srcRect b="8332"/>
          <a:stretch/>
        </p:blipFill>
        <p:spPr>
          <a:xfrm>
            <a:off x="7130600" y="4210612"/>
            <a:ext cx="546500" cy="81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59812" y="4295738"/>
            <a:ext cx="460150" cy="77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03452" y="4630425"/>
            <a:ext cx="1262698" cy="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866</Words>
  <Application>Microsoft Macintosh PowerPoint</Application>
  <PresentationFormat>On-screen Show (16:9)</PresentationFormat>
  <Paragraphs>116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</vt:lpstr>
      <vt:lpstr>Simple Light</vt:lpstr>
      <vt:lpstr>PowerPoint Presentation</vt:lpstr>
      <vt:lpstr>Session topics</vt:lpstr>
      <vt:lpstr>The IN-PERSON (online) Exams 23/24</vt:lpstr>
      <vt:lpstr>PowerPoint Presentation</vt:lpstr>
      <vt:lpstr>PowerPoint Presentation</vt:lpstr>
      <vt:lpstr>PowerPoint Presentation</vt:lpstr>
      <vt:lpstr>Learning Techniques </vt:lpstr>
      <vt:lpstr>PowerPoint Presentation</vt:lpstr>
      <vt:lpstr>PowerPoint Presentation</vt:lpstr>
      <vt:lpstr>PowerPoint Presentation</vt:lpstr>
      <vt:lpstr>PowerPoint Presentation</vt:lpstr>
      <vt:lpstr>Quesmed and Passmed</vt:lpstr>
      <vt:lpstr>Quizlet and Anki</vt:lpstr>
      <vt:lpstr>Progress Test Practice</vt:lpstr>
      <vt:lpstr>Approaching Exam Questions</vt:lpstr>
      <vt:lpstr>PowerPoint Presentation</vt:lpstr>
      <vt:lpstr>PowerPoint Presentation</vt:lpstr>
      <vt:lpstr>General Advice</vt:lpstr>
      <vt:lpstr>Useful resources</vt:lpstr>
      <vt:lpstr>Any Questions? Feedback Form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Tanzim Shahid</cp:lastModifiedBy>
  <cp:revision>1</cp:revision>
  <dcterms:modified xsi:type="dcterms:W3CDTF">2023-11-07T19:09:38Z</dcterms:modified>
</cp:coreProperties>
</file>